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emf" ContentType="image/x-emf"/>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Default Extension="bin" ContentType="application/vnd.openxmlformats-officedocument.oleObject"/>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21"/>
  </p:notesMasterIdLst>
  <p:sldIdLst>
    <p:sldId id="256" r:id="rId2"/>
    <p:sldId id="258" r:id="rId3"/>
    <p:sldId id="334" r:id="rId4"/>
    <p:sldId id="335" r:id="rId5"/>
    <p:sldId id="329" r:id="rId6"/>
    <p:sldId id="337" r:id="rId7"/>
    <p:sldId id="263" r:id="rId8"/>
    <p:sldId id="338" r:id="rId9"/>
    <p:sldId id="343" r:id="rId10"/>
    <p:sldId id="293" r:id="rId11"/>
    <p:sldId id="344" r:id="rId12"/>
    <p:sldId id="345" r:id="rId13"/>
    <p:sldId id="309" r:id="rId14"/>
    <p:sldId id="351" r:id="rId15"/>
    <p:sldId id="350" r:id="rId16"/>
    <p:sldId id="348" r:id="rId17"/>
    <p:sldId id="349" r:id="rId18"/>
    <p:sldId id="346" r:id="rId19"/>
    <p:sldId id="283" r:id="rId20"/>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7C80"/>
    <a:srgbClr val="FF9933"/>
    <a:srgbClr val="FF9900"/>
    <a:srgbClr val="996633"/>
    <a:srgbClr val="993366"/>
    <a:srgbClr val="3F3933"/>
    <a:srgbClr val="FF6600"/>
    <a:srgbClr val="993300"/>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7994" autoAdjust="0"/>
    <p:restoredTop sz="90929"/>
  </p:normalViewPr>
  <p:slideViewPr>
    <p:cSldViewPr>
      <p:cViewPr varScale="1">
        <p:scale>
          <a:sx n="71" d="100"/>
          <a:sy n="71" d="100"/>
        </p:scale>
        <p:origin x="-1044"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29C9A12-DBEB-4E4B-B54F-6EA451A52664}" type="datetimeFigureOut">
              <a:rPr lang="en-US" smtClean="0"/>
              <a:pPr/>
              <a:t>6/12/2014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D370329-618E-433F-9C47-6EAD53097B18}"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D370329-618E-433F-9C47-6EAD53097B18}" type="slidenum">
              <a:rPr lang="en-US" smtClean="0"/>
              <a:pPr/>
              <a:t>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2"/>
          <p:cNvSpPr>
            <a:spLocks noChangeArrowheads="1"/>
          </p:cNvSpPr>
          <p:nvPr/>
        </p:nvSpPr>
        <p:spPr bwMode="hidden">
          <a:xfrm>
            <a:off x="228600" y="3200400"/>
            <a:ext cx="8763000" cy="1341438"/>
          </a:xfrm>
          <a:prstGeom prst="rect">
            <a:avLst/>
          </a:prstGeom>
          <a:gradFill rotWithShape="0">
            <a:gsLst>
              <a:gs pos="0">
                <a:schemeClr val="bg2"/>
              </a:gs>
              <a:gs pos="100000">
                <a:schemeClr val="bg1"/>
              </a:gs>
            </a:gsLst>
            <a:path path="shape">
              <a:fillToRect l="50000" t="50000" r="50000" b="50000"/>
            </a:path>
          </a:gradFill>
          <a:ln w="9525">
            <a:noFill/>
            <a:miter lim="800000"/>
            <a:headEnd/>
            <a:tailEnd/>
          </a:ln>
          <a:effectLst/>
        </p:spPr>
        <p:txBody>
          <a:bodyPr wrap="none" anchor="ctr"/>
          <a:lstStyle/>
          <a:p>
            <a:pPr algn="ctr">
              <a:defRPr/>
            </a:pPr>
            <a:endParaRPr kumimoji="1" lang="en-US"/>
          </a:p>
        </p:txBody>
      </p:sp>
      <p:pic>
        <p:nvPicPr>
          <p:cNvPr id="5" name="Picture 3" descr="D:\FRONTPAGE THEMES\NATURE\ANABNR2.PNG"/>
          <p:cNvPicPr>
            <a:picLocks noChangeAspect="1" noChangeArrowheads="1"/>
          </p:cNvPicPr>
          <p:nvPr/>
        </p:nvPicPr>
        <p:blipFill>
          <a:blip r:embed="rId2" cstate="print"/>
          <a:srcRect l="-900" t="-1314" r="-2" b="-36961"/>
          <a:stretch>
            <a:fillRect/>
          </a:stretch>
        </p:blipFill>
        <p:spPr bwMode="auto">
          <a:xfrm>
            <a:off x="533400" y="3200400"/>
            <a:ext cx="8458200" cy="1158875"/>
          </a:xfrm>
          <a:prstGeom prst="rect">
            <a:avLst/>
          </a:prstGeom>
          <a:noFill/>
          <a:ln w="9525">
            <a:noFill/>
            <a:miter lim="800000"/>
            <a:headEnd/>
            <a:tailEnd/>
          </a:ln>
        </p:spPr>
      </p:pic>
      <p:sp>
        <p:nvSpPr>
          <p:cNvPr id="6" name="Rectangle 4"/>
          <p:cNvSpPr>
            <a:spLocks noChangeArrowheads="1"/>
          </p:cNvSpPr>
          <p:nvPr/>
        </p:nvSpPr>
        <p:spPr bwMode="hidden">
          <a:xfrm>
            <a:off x="795338" y="2895600"/>
            <a:ext cx="304800" cy="990600"/>
          </a:xfrm>
          <a:prstGeom prst="rect">
            <a:avLst/>
          </a:prstGeom>
          <a:solidFill>
            <a:schemeClr val="accent2">
              <a:alpha val="50000"/>
            </a:schemeClr>
          </a:solidFill>
          <a:ln w="9525">
            <a:noFill/>
            <a:miter lim="800000"/>
            <a:headEnd/>
            <a:tailEnd/>
          </a:ln>
          <a:effectLst/>
        </p:spPr>
        <p:txBody>
          <a:bodyPr wrap="none" anchor="ctr"/>
          <a:lstStyle/>
          <a:p>
            <a:pPr algn="ctr">
              <a:defRPr/>
            </a:pPr>
            <a:endParaRPr kumimoji="1" lang="en-US"/>
          </a:p>
        </p:txBody>
      </p:sp>
      <p:sp>
        <p:nvSpPr>
          <p:cNvPr id="6149" name="Rectangle 5"/>
          <p:cNvSpPr>
            <a:spLocks noGrp="1" noChangeArrowheads="1"/>
          </p:cNvSpPr>
          <p:nvPr>
            <p:ph type="ctrTitle"/>
          </p:nvPr>
        </p:nvSpPr>
        <p:spPr>
          <a:xfrm>
            <a:off x="1143000" y="1981200"/>
            <a:ext cx="7772400" cy="1143000"/>
          </a:xfrm>
        </p:spPr>
        <p:txBody>
          <a:bodyPr/>
          <a:lstStyle>
            <a:lvl1pPr>
              <a:defRPr/>
            </a:lvl1pPr>
          </a:lstStyle>
          <a:p>
            <a:r>
              <a:rPr lang="en-US"/>
              <a:t>Click to edit Master title style</a:t>
            </a:r>
          </a:p>
        </p:txBody>
      </p:sp>
      <p:sp>
        <p:nvSpPr>
          <p:cNvPr id="6150" name="Rectangle 6"/>
          <p:cNvSpPr>
            <a:spLocks noGrp="1" noChangeArrowheads="1"/>
          </p:cNvSpPr>
          <p:nvPr>
            <p:ph type="subTitle" idx="1"/>
          </p:nvPr>
        </p:nvSpPr>
        <p:spPr>
          <a:xfrm>
            <a:off x="2038350" y="4351338"/>
            <a:ext cx="6400800" cy="1371600"/>
          </a:xfrm>
        </p:spPr>
        <p:txBody>
          <a:bodyPr/>
          <a:lstStyle>
            <a:lvl1pPr marL="0" indent="0">
              <a:buFont typeface="Wingdings" pitchFamily="2" charset="2"/>
              <a:buNone/>
              <a:defRPr/>
            </a:lvl1pPr>
          </a:lstStyle>
          <a:p>
            <a:r>
              <a:rPr lang="en-US"/>
              <a:t>Click to edit Master subtitle style</a:t>
            </a:r>
          </a:p>
        </p:txBody>
      </p:sp>
      <p:sp>
        <p:nvSpPr>
          <p:cNvPr id="7" name="Rectangle 7"/>
          <p:cNvSpPr>
            <a:spLocks noGrp="1" noChangeArrowheads="1"/>
          </p:cNvSpPr>
          <p:nvPr>
            <p:ph type="dt" sz="half" idx="10"/>
          </p:nvPr>
        </p:nvSpPr>
        <p:spPr>
          <a:xfrm>
            <a:off x="685800" y="6324600"/>
            <a:ext cx="1905000" cy="457200"/>
          </a:xfrm>
        </p:spPr>
        <p:txBody>
          <a:bodyPr/>
          <a:lstStyle>
            <a:lvl1pPr>
              <a:defRPr/>
            </a:lvl1pPr>
          </a:lstStyle>
          <a:p>
            <a:pPr>
              <a:defRPr/>
            </a:pPr>
            <a:endParaRPr lang="en-US"/>
          </a:p>
        </p:txBody>
      </p:sp>
      <p:sp>
        <p:nvSpPr>
          <p:cNvPr id="8" name="Rectangle 8"/>
          <p:cNvSpPr>
            <a:spLocks noGrp="1" noChangeArrowheads="1"/>
          </p:cNvSpPr>
          <p:nvPr>
            <p:ph type="ftr" sz="quarter" idx="11"/>
          </p:nvPr>
        </p:nvSpPr>
        <p:spPr>
          <a:xfrm>
            <a:off x="3124200" y="6324600"/>
            <a:ext cx="2895600" cy="457200"/>
          </a:xfrm>
        </p:spPr>
        <p:txBody>
          <a:bodyPr/>
          <a:lstStyle>
            <a:lvl1pPr>
              <a:defRPr/>
            </a:lvl1pPr>
          </a:lstStyle>
          <a:p>
            <a:pPr>
              <a:defRPr/>
            </a:pPr>
            <a:endParaRPr lang="en-US"/>
          </a:p>
        </p:txBody>
      </p:sp>
      <p:sp>
        <p:nvSpPr>
          <p:cNvPr id="9" name="Rectangle 9"/>
          <p:cNvSpPr>
            <a:spLocks noGrp="1" noChangeArrowheads="1"/>
          </p:cNvSpPr>
          <p:nvPr>
            <p:ph type="sldNum" sz="quarter" idx="12"/>
          </p:nvPr>
        </p:nvSpPr>
        <p:spPr>
          <a:xfrm>
            <a:off x="6553200" y="6324600"/>
            <a:ext cx="1905000" cy="457200"/>
          </a:xfrm>
        </p:spPr>
        <p:txBody>
          <a:bodyPr/>
          <a:lstStyle>
            <a:lvl1pPr>
              <a:defRPr sz="1400"/>
            </a:lvl1pPr>
          </a:lstStyle>
          <a:p>
            <a:pPr>
              <a:defRPr/>
            </a:pPr>
            <a:fld id="{7E4AAA4A-A969-4CB9-BC0D-B8FB2DCA7E56}"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7"/>
          <p:cNvSpPr>
            <a:spLocks noGrp="1" noChangeArrowheads="1"/>
          </p:cNvSpPr>
          <p:nvPr>
            <p:ph type="dt" sz="half" idx="10"/>
          </p:nvPr>
        </p:nvSpPr>
        <p:spPr>
          <a:ln/>
        </p:spPr>
        <p:txBody>
          <a:bodyPr/>
          <a:lstStyle>
            <a:lvl1pPr>
              <a:defRPr/>
            </a:lvl1pPr>
          </a:lstStyle>
          <a:p>
            <a:pPr>
              <a:defRPr/>
            </a:pPr>
            <a:endParaRPr lang="en-US"/>
          </a:p>
        </p:txBody>
      </p:sp>
      <p:sp>
        <p:nvSpPr>
          <p:cNvPr id="5" name="Rectangle 8"/>
          <p:cNvSpPr>
            <a:spLocks noGrp="1" noChangeArrowheads="1"/>
          </p:cNvSpPr>
          <p:nvPr>
            <p:ph type="ftr" sz="quarter" idx="11"/>
          </p:nvPr>
        </p:nvSpPr>
        <p:spPr>
          <a:ln/>
        </p:spPr>
        <p:txBody>
          <a:bodyPr/>
          <a:lstStyle>
            <a:lvl1pPr>
              <a:defRPr/>
            </a:lvl1pPr>
          </a:lstStyle>
          <a:p>
            <a:pPr>
              <a:defRPr/>
            </a:pPr>
            <a:endParaRPr lang="en-US"/>
          </a:p>
        </p:txBody>
      </p:sp>
      <p:sp>
        <p:nvSpPr>
          <p:cNvPr id="6" name="Rectangle 11"/>
          <p:cNvSpPr>
            <a:spLocks noGrp="1" noChangeArrowheads="1"/>
          </p:cNvSpPr>
          <p:nvPr>
            <p:ph type="sldNum" sz="quarter" idx="12"/>
          </p:nvPr>
        </p:nvSpPr>
        <p:spPr>
          <a:ln/>
        </p:spPr>
        <p:txBody>
          <a:bodyPr/>
          <a:lstStyle>
            <a:lvl1pPr>
              <a:defRPr/>
            </a:lvl1pPr>
          </a:lstStyle>
          <a:p>
            <a:pPr>
              <a:defRPr/>
            </a:pPr>
            <a:fld id="{774CD370-8CAB-496A-A7FC-67B5B6FB46AE}" type="slidenum">
              <a:rPr lang="en-US"/>
              <a:pPr>
                <a:defRPr/>
              </a:pPr>
              <a:t>‹#›</a:t>
            </a:fld>
            <a:endParaRPr lang="en-US" sz="140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96100" y="838200"/>
            <a:ext cx="1943100" cy="53784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066800" y="838200"/>
            <a:ext cx="5676900" cy="5378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7"/>
          <p:cNvSpPr>
            <a:spLocks noGrp="1" noChangeArrowheads="1"/>
          </p:cNvSpPr>
          <p:nvPr>
            <p:ph type="dt" sz="half" idx="10"/>
          </p:nvPr>
        </p:nvSpPr>
        <p:spPr>
          <a:ln/>
        </p:spPr>
        <p:txBody>
          <a:bodyPr/>
          <a:lstStyle>
            <a:lvl1pPr>
              <a:defRPr/>
            </a:lvl1pPr>
          </a:lstStyle>
          <a:p>
            <a:pPr>
              <a:defRPr/>
            </a:pPr>
            <a:endParaRPr lang="en-US"/>
          </a:p>
        </p:txBody>
      </p:sp>
      <p:sp>
        <p:nvSpPr>
          <p:cNvPr id="5" name="Rectangle 8"/>
          <p:cNvSpPr>
            <a:spLocks noGrp="1" noChangeArrowheads="1"/>
          </p:cNvSpPr>
          <p:nvPr>
            <p:ph type="ftr" sz="quarter" idx="11"/>
          </p:nvPr>
        </p:nvSpPr>
        <p:spPr>
          <a:ln/>
        </p:spPr>
        <p:txBody>
          <a:bodyPr/>
          <a:lstStyle>
            <a:lvl1pPr>
              <a:defRPr/>
            </a:lvl1pPr>
          </a:lstStyle>
          <a:p>
            <a:pPr>
              <a:defRPr/>
            </a:pPr>
            <a:endParaRPr lang="en-US"/>
          </a:p>
        </p:txBody>
      </p:sp>
      <p:sp>
        <p:nvSpPr>
          <p:cNvPr id="6" name="Rectangle 11"/>
          <p:cNvSpPr>
            <a:spLocks noGrp="1" noChangeArrowheads="1"/>
          </p:cNvSpPr>
          <p:nvPr>
            <p:ph type="sldNum" sz="quarter" idx="12"/>
          </p:nvPr>
        </p:nvSpPr>
        <p:spPr>
          <a:ln/>
        </p:spPr>
        <p:txBody>
          <a:bodyPr/>
          <a:lstStyle>
            <a:lvl1pPr>
              <a:defRPr/>
            </a:lvl1pPr>
          </a:lstStyle>
          <a:p>
            <a:pPr>
              <a:defRPr/>
            </a:pPr>
            <a:fld id="{73F92A55-1470-47A9-ACF2-3E6F99EAFD54}" type="slidenum">
              <a:rPr lang="en-US"/>
              <a:pPr>
                <a:defRPr/>
              </a:pPr>
              <a:t>‹#›</a:t>
            </a:fld>
            <a:endParaRPr lang="en-US" sz="140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1066800" y="838200"/>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1066800" y="210185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5029200" y="2101850"/>
            <a:ext cx="3810000" cy="4114800"/>
          </a:xfrm>
        </p:spPr>
        <p:txBody>
          <a:bodyPr/>
          <a:lstStyle/>
          <a:p>
            <a:pPr lvl="0"/>
            <a:endParaRPr lang="en-US" noProof="0" smtClean="0"/>
          </a:p>
        </p:txBody>
      </p:sp>
      <p:sp>
        <p:nvSpPr>
          <p:cNvPr id="5" name="Rectangle 7"/>
          <p:cNvSpPr>
            <a:spLocks noGrp="1" noChangeArrowheads="1"/>
          </p:cNvSpPr>
          <p:nvPr>
            <p:ph type="dt" sz="half" idx="10"/>
          </p:nvPr>
        </p:nvSpPr>
        <p:spPr>
          <a:ln/>
        </p:spPr>
        <p:txBody>
          <a:bodyPr/>
          <a:lstStyle>
            <a:lvl1pPr>
              <a:defRPr/>
            </a:lvl1pPr>
          </a:lstStyle>
          <a:p>
            <a:pPr>
              <a:defRPr/>
            </a:pPr>
            <a:endParaRPr lang="en-US"/>
          </a:p>
        </p:txBody>
      </p:sp>
      <p:sp>
        <p:nvSpPr>
          <p:cNvPr id="6" name="Rectangle 8"/>
          <p:cNvSpPr>
            <a:spLocks noGrp="1" noChangeArrowheads="1"/>
          </p:cNvSpPr>
          <p:nvPr>
            <p:ph type="ftr" sz="quarter" idx="11"/>
          </p:nvPr>
        </p:nvSpPr>
        <p:spPr>
          <a:ln/>
        </p:spPr>
        <p:txBody>
          <a:bodyPr/>
          <a:lstStyle>
            <a:lvl1pPr>
              <a:defRPr/>
            </a:lvl1pPr>
          </a:lstStyle>
          <a:p>
            <a:pPr>
              <a:defRPr/>
            </a:pPr>
            <a:endParaRPr lang="en-US"/>
          </a:p>
        </p:txBody>
      </p:sp>
      <p:sp>
        <p:nvSpPr>
          <p:cNvPr id="7" name="Rectangle 11"/>
          <p:cNvSpPr>
            <a:spLocks noGrp="1" noChangeArrowheads="1"/>
          </p:cNvSpPr>
          <p:nvPr>
            <p:ph type="sldNum" sz="quarter" idx="12"/>
          </p:nvPr>
        </p:nvSpPr>
        <p:spPr>
          <a:ln/>
        </p:spPr>
        <p:txBody>
          <a:bodyPr/>
          <a:lstStyle>
            <a:lvl1pPr>
              <a:defRPr/>
            </a:lvl1pPr>
          </a:lstStyle>
          <a:p>
            <a:pPr>
              <a:defRPr/>
            </a:pPr>
            <a:fld id="{8340332F-FF4A-4929-A882-5530F1BC3AE8}" type="slidenum">
              <a:rPr lang="en-US"/>
              <a:pPr>
                <a:defRPr/>
              </a:pPr>
              <a:t>‹#›</a:t>
            </a:fld>
            <a:endParaRPr lang="en-US" sz="140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7"/>
          <p:cNvSpPr>
            <a:spLocks noGrp="1" noChangeArrowheads="1"/>
          </p:cNvSpPr>
          <p:nvPr>
            <p:ph type="dt" sz="half" idx="10"/>
          </p:nvPr>
        </p:nvSpPr>
        <p:spPr>
          <a:ln/>
        </p:spPr>
        <p:txBody>
          <a:bodyPr/>
          <a:lstStyle>
            <a:lvl1pPr>
              <a:defRPr/>
            </a:lvl1pPr>
          </a:lstStyle>
          <a:p>
            <a:pPr>
              <a:defRPr/>
            </a:pPr>
            <a:endParaRPr lang="en-US"/>
          </a:p>
        </p:txBody>
      </p:sp>
      <p:sp>
        <p:nvSpPr>
          <p:cNvPr id="5" name="Rectangle 8"/>
          <p:cNvSpPr>
            <a:spLocks noGrp="1" noChangeArrowheads="1"/>
          </p:cNvSpPr>
          <p:nvPr>
            <p:ph type="ftr" sz="quarter" idx="11"/>
          </p:nvPr>
        </p:nvSpPr>
        <p:spPr>
          <a:ln/>
        </p:spPr>
        <p:txBody>
          <a:bodyPr/>
          <a:lstStyle>
            <a:lvl1pPr>
              <a:defRPr/>
            </a:lvl1pPr>
          </a:lstStyle>
          <a:p>
            <a:pPr>
              <a:defRPr/>
            </a:pPr>
            <a:endParaRPr lang="en-US"/>
          </a:p>
        </p:txBody>
      </p:sp>
      <p:sp>
        <p:nvSpPr>
          <p:cNvPr id="6" name="Rectangle 11"/>
          <p:cNvSpPr>
            <a:spLocks noGrp="1" noChangeArrowheads="1"/>
          </p:cNvSpPr>
          <p:nvPr>
            <p:ph type="sldNum" sz="quarter" idx="12"/>
          </p:nvPr>
        </p:nvSpPr>
        <p:spPr>
          <a:ln/>
        </p:spPr>
        <p:txBody>
          <a:bodyPr/>
          <a:lstStyle>
            <a:lvl1pPr>
              <a:defRPr/>
            </a:lvl1pPr>
          </a:lstStyle>
          <a:p>
            <a:pPr>
              <a:defRPr/>
            </a:pPr>
            <a:fld id="{946751EF-FBD2-4CCA-A92E-90BE7CBE13EC}" type="slidenum">
              <a:rPr lang="en-US"/>
              <a:pPr>
                <a:defRPr/>
              </a:pPr>
              <a:t>‹#›</a:t>
            </a:fld>
            <a:endParaRPr lang="en-US" sz="140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7"/>
          <p:cNvSpPr>
            <a:spLocks noGrp="1" noChangeArrowheads="1"/>
          </p:cNvSpPr>
          <p:nvPr>
            <p:ph type="dt" sz="half" idx="10"/>
          </p:nvPr>
        </p:nvSpPr>
        <p:spPr>
          <a:ln/>
        </p:spPr>
        <p:txBody>
          <a:bodyPr/>
          <a:lstStyle>
            <a:lvl1pPr>
              <a:defRPr/>
            </a:lvl1pPr>
          </a:lstStyle>
          <a:p>
            <a:pPr>
              <a:defRPr/>
            </a:pPr>
            <a:endParaRPr lang="en-US"/>
          </a:p>
        </p:txBody>
      </p:sp>
      <p:sp>
        <p:nvSpPr>
          <p:cNvPr id="5" name="Rectangle 8"/>
          <p:cNvSpPr>
            <a:spLocks noGrp="1" noChangeArrowheads="1"/>
          </p:cNvSpPr>
          <p:nvPr>
            <p:ph type="ftr" sz="quarter" idx="11"/>
          </p:nvPr>
        </p:nvSpPr>
        <p:spPr>
          <a:ln/>
        </p:spPr>
        <p:txBody>
          <a:bodyPr/>
          <a:lstStyle>
            <a:lvl1pPr>
              <a:defRPr/>
            </a:lvl1pPr>
          </a:lstStyle>
          <a:p>
            <a:pPr>
              <a:defRPr/>
            </a:pPr>
            <a:endParaRPr lang="en-US"/>
          </a:p>
        </p:txBody>
      </p:sp>
      <p:sp>
        <p:nvSpPr>
          <p:cNvPr id="6" name="Rectangle 11"/>
          <p:cNvSpPr>
            <a:spLocks noGrp="1" noChangeArrowheads="1"/>
          </p:cNvSpPr>
          <p:nvPr>
            <p:ph type="sldNum" sz="quarter" idx="12"/>
          </p:nvPr>
        </p:nvSpPr>
        <p:spPr>
          <a:ln/>
        </p:spPr>
        <p:txBody>
          <a:bodyPr/>
          <a:lstStyle>
            <a:lvl1pPr>
              <a:defRPr/>
            </a:lvl1pPr>
          </a:lstStyle>
          <a:p>
            <a:pPr>
              <a:defRPr/>
            </a:pPr>
            <a:fld id="{BF9F8CD8-15D1-4988-8839-ACB6395ED3E5}" type="slidenum">
              <a:rPr lang="en-US"/>
              <a:pPr>
                <a:defRPr/>
              </a:pPr>
              <a:t>‹#›</a:t>
            </a:fld>
            <a:endParaRPr lang="en-US" sz="140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066800" y="210185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029200" y="210185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7"/>
          <p:cNvSpPr>
            <a:spLocks noGrp="1" noChangeArrowheads="1"/>
          </p:cNvSpPr>
          <p:nvPr>
            <p:ph type="dt" sz="half" idx="10"/>
          </p:nvPr>
        </p:nvSpPr>
        <p:spPr>
          <a:ln/>
        </p:spPr>
        <p:txBody>
          <a:bodyPr/>
          <a:lstStyle>
            <a:lvl1pPr>
              <a:defRPr/>
            </a:lvl1pPr>
          </a:lstStyle>
          <a:p>
            <a:pPr>
              <a:defRPr/>
            </a:pPr>
            <a:endParaRPr lang="en-US"/>
          </a:p>
        </p:txBody>
      </p:sp>
      <p:sp>
        <p:nvSpPr>
          <p:cNvPr id="6" name="Rectangle 8"/>
          <p:cNvSpPr>
            <a:spLocks noGrp="1" noChangeArrowheads="1"/>
          </p:cNvSpPr>
          <p:nvPr>
            <p:ph type="ftr" sz="quarter" idx="11"/>
          </p:nvPr>
        </p:nvSpPr>
        <p:spPr>
          <a:ln/>
        </p:spPr>
        <p:txBody>
          <a:bodyPr/>
          <a:lstStyle>
            <a:lvl1pPr>
              <a:defRPr/>
            </a:lvl1pPr>
          </a:lstStyle>
          <a:p>
            <a:pPr>
              <a:defRPr/>
            </a:pPr>
            <a:endParaRPr lang="en-US"/>
          </a:p>
        </p:txBody>
      </p:sp>
      <p:sp>
        <p:nvSpPr>
          <p:cNvPr id="7" name="Rectangle 11"/>
          <p:cNvSpPr>
            <a:spLocks noGrp="1" noChangeArrowheads="1"/>
          </p:cNvSpPr>
          <p:nvPr>
            <p:ph type="sldNum" sz="quarter" idx="12"/>
          </p:nvPr>
        </p:nvSpPr>
        <p:spPr>
          <a:ln/>
        </p:spPr>
        <p:txBody>
          <a:bodyPr/>
          <a:lstStyle>
            <a:lvl1pPr>
              <a:defRPr/>
            </a:lvl1pPr>
          </a:lstStyle>
          <a:p>
            <a:pPr>
              <a:defRPr/>
            </a:pPr>
            <a:fld id="{48904092-3408-4150-A742-5DCAF42D88CA}" type="slidenum">
              <a:rPr lang="en-US"/>
              <a:pPr>
                <a:defRPr/>
              </a:pPr>
              <a:t>‹#›</a:t>
            </a:fld>
            <a:endParaRPr lang="en-US" sz="140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7"/>
          <p:cNvSpPr>
            <a:spLocks noGrp="1" noChangeArrowheads="1"/>
          </p:cNvSpPr>
          <p:nvPr>
            <p:ph type="dt" sz="half" idx="10"/>
          </p:nvPr>
        </p:nvSpPr>
        <p:spPr>
          <a:ln/>
        </p:spPr>
        <p:txBody>
          <a:bodyPr/>
          <a:lstStyle>
            <a:lvl1pPr>
              <a:defRPr/>
            </a:lvl1pPr>
          </a:lstStyle>
          <a:p>
            <a:pPr>
              <a:defRPr/>
            </a:pPr>
            <a:endParaRPr lang="en-US"/>
          </a:p>
        </p:txBody>
      </p:sp>
      <p:sp>
        <p:nvSpPr>
          <p:cNvPr id="8" name="Rectangle 8"/>
          <p:cNvSpPr>
            <a:spLocks noGrp="1" noChangeArrowheads="1"/>
          </p:cNvSpPr>
          <p:nvPr>
            <p:ph type="ftr" sz="quarter" idx="11"/>
          </p:nvPr>
        </p:nvSpPr>
        <p:spPr>
          <a:ln/>
        </p:spPr>
        <p:txBody>
          <a:bodyPr/>
          <a:lstStyle>
            <a:lvl1pPr>
              <a:defRPr/>
            </a:lvl1pPr>
          </a:lstStyle>
          <a:p>
            <a:pPr>
              <a:defRPr/>
            </a:pPr>
            <a:endParaRPr lang="en-US"/>
          </a:p>
        </p:txBody>
      </p:sp>
      <p:sp>
        <p:nvSpPr>
          <p:cNvPr id="9" name="Rectangle 11"/>
          <p:cNvSpPr>
            <a:spLocks noGrp="1" noChangeArrowheads="1"/>
          </p:cNvSpPr>
          <p:nvPr>
            <p:ph type="sldNum" sz="quarter" idx="12"/>
          </p:nvPr>
        </p:nvSpPr>
        <p:spPr>
          <a:ln/>
        </p:spPr>
        <p:txBody>
          <a:bodyPr/>
          <a:lstStyle>
            <a:lvl1pPr>
              <a:defRPr/>
            </a:lvl1pPr>
          </a:lstStyle>
          <a:p>
            <a:pPr>
              <a:defRPr/>
            </a:pPr>
            <a:fld id="{11BA0CDD-5265-4E97-A637-54A7844F395A}" type="slidenum">
              <a:rPr lang="en-US"/>
              <a:pPr>
                <a:defRPr/>
              </a:pPr>
              <a:t>‹#›</a:t>
            </a:fld>
            <a:endParaRPr lang="en-US" sz="140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7"/>
          <p:cNvSpPr>
            <a:spLocks noGrp="1" noChangeArrowheads="1"/>
          </p:cNvSpPr>
          <p:nvPr>
            <p:ph type="dt" sz="half" idx="10"/>
          </p:nvPr>
        </p:nvSpPr>
        <p:spPr>
          <a:ln/>
        </p:spPr>
        <p:txBody>
          <a:bodyPr/>
          <a:lstStyle>
            <a:lvl1pPr>
              <a:defRPr/>
            </a:lvl1pPr>
          </a:lstStyle>
          <a:p>
            <a:pPr>
              <a:defRPr/>
            </a:pPr>
            <a:endParaRPr lang="en-US"/>
          </a:p>
        </p:txBody>
      </p:sp>
      <p:sp>
        <p:nvSpPr>
          <p:cNvPr id="4" name="Rectangle 8"/>
          <p:cNvSpPr>
            <a:spLocks noGrp="1" noChangeArrowheads="1"/>
          </p:cNvSpPr>
          <p:nvPr>
            <p:ph type="ftr" sz="quarter" idx="11"/>
          </p:nvPr>
        </p:nvSpPr>
        <p:spPr>
          <a:ln/>
        </p:spPr>
        <p:txBody>
          <a:bodyPr/>
          <a:lstStyle>
            <a:lvl1pPr>
              <a:defRPr/>
            </a:lvl1pPr>
          </a:lstStyle>
          <a:p>
            <a:pPr>
              <a:defRPr/>
            </a:pPr>
            <a:endParaRPr lang="en-US"/>
          </a:p>
        </p:txBody>
      </p:sp>
      <p:sp>
        <p:nvSpPr>
          <p:cNvPr id="5" name="Rectangle 11"/>
          <p:cNvSpPr>
            <a:spLocks noGrp="1" noChangeArrowheads="1"/>
          </p:cNvSpPr>
          <p:nvPr>
            <p:ph type="sldNum" sz="quarter" idx="12"/>
          </p:nvPr>
        </p:nvSpPr>
        <p:spPr>
          <a:ln/>
        </p:spPr>
        <p:txBody>
          <a:bodyPr/>
          <a:lstStyle>
            <a:lvl1pPr>
              <a:defRPr/>
            </a:lvl1pPr>
          </a:lstStyle>
          <a:p>
            <a:pPr>
              <a:defRPr/>
            </a:pPr>
            <a:fld id="{CB68B321-1F82-4D38-B43D-929A154FB8FB}" type="slidenum">
              <a:rPr lang="en-US"/>
              <a:pPr>
                <a:defRPr/>
              </a:pPr>
              <a:t>‹#›</a:t>
            </a:fld>
            <a:endParaRPr lang="en-US" sz="140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7"/>
          <p:cNvSpPr>
            <a:spLocks noGrp="1" noChangeArrowheads="1"/>
          </p:cNvSpPr>
          <p:nvPr>
            <p:ph type="dt" sz="half" idx="10"/>
          </p:nvPr>
        </p:nvSpPr>
        <p:spPr>
          <a:ln/>
        </p:spPr>
        <p:txBody>
          <a:bodyPr/>
          <a:lstStyle>
            <a:lvl1pPr>
              <a:defRPr/>
            </a:lvl1pPr>
          </a:lstStyle>
          <a:p>
            <a:pPr>
              <a:defRPr/>
            </a:pPr>
            <a:endParaRPr lang="en-US"/>
          </a:p>
        </p:txBody>
      </p:sp>
      <p:sp>
        <p:nvSpPr>
          <p:cNvPr id="3" name="Rectangle 8"/>
          <p:cNvSpPr>
            <a:spLocks noGrp="1" noChangeArrowheads="1"/>
          </p:cNvSpPr>
          <p:nvPr>
            <p:ph type="ftr" sz="quarter" idx="11"/>
          </p:nvPr>
        </p:nvSpPr>
        <p:spPr>
          <a:ln/>
        </p:spPr>
        <p:txBody>
          <a:bodyPr/>
          <a:lstStyle>
            <a:lvl1pPr>
              <a:defRPr/>
            </a:lvl1pPr>
          </a:lstStyle>
          <a:p>
            <a:pPr>
              <a:defRPr/>
            </a:pPr>
            <a:endParaRPr lang="en-US"/>
          </a:p>
        </p:txBody>
      </p:sp>
      <p:sp>
        <p:nvSpPr>
          <p:cNvPr id="4" name="Rectangle 11"/>
          <p:cNvSpPr>
            <a:spLocks noGrp="1" noChangeArrowheads="1"/>
          </p:cNvSpPr>
          <p:nvPr>
            <p:ph type="sldNum" sz="quarter" idx="12"/>
          </p:nvPr>
        </p:nvSpPr>
        <p:spPr>
          <a:ln/>
        </p:spPr>
        <p:txBody>
          <a:bodyPr/>
          <a:lstStyle>
            <a:lvl1pPr>
              <a:defRPr/>
            </a:lvl1pPr>
          </a:lstStyle>
          <a:p>
            <a:pPr>
              <a:defRPr/>
            </a:pPr>
            <a:fld id="{2C4CDD09-5DF7-4DE2-9151-62D46C61BBE2}" type="slidenum">
              <a:rPr lang="en-US"/>
              <a:pPr>
                <a:defRPr/>
              </a:pPr>
              <a:t>‹#›</a:t>
            </a:fld>
            <a:endParaRPr lang="en-US" sz="140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7"/>
          <p:cNvSpPr>
            <a:spLocks noGrp="1" noChangeArrowheads="1"/>
          </p:cNvSpPr>
          <p:nvPr>
            <p:ph type="dt" sz="half" idx="10"/>
          </p:nvPr>
        </p:nvSpPr>
        <p:spPr>
          <a:ln/>
        </p:spPr>
        <p:txBody>
          <a:bodyPr/>
          <a:lstStyle>
            <a:lvl1pPr>
              <a:defRPr/>
            </a:lvl1pPr>
          </a:lstStyle>
          <a:p>
            <a:pPr>
              <a:defRPr/>
            </a:pPr>
            <a:endParaRPr lang="en-US"/>
          </a:p>
        </p:txBody>
      </p:sp>
      <p:sp>
        <p:nvSpPr>
          <p:cNvPr id="6" name="Rectangle 8"/>
          <p:cNvSpPr>
            <a:spLocks noGrp="1" noChangeArrowheads="1"/>
          </p:cNvSpPr>
          <p:nvPr>
            <p:ph type="ftr" sz="quarter" idx="11"/>
          </p:nvPr>
        </p:nvSpPr>
        <p:spPr>
          <a:ln/>
        </p:spPr>
        <p:txBody>
          <a:bodyPr/>
          <a:lstStyle>
            <a:lvl1pPr>
              <a:defRPr/>
            </a:lvl1pPr>
          </a:lstStyle>
          <a:p>
            <a:pPr>
              <a:defRPr/>
            </a:pPr>
            <a:endParaRPr lang="en-US"/>
          </a:p>
        </p:txBody>
      </p:sp>
      <p:sp>
        <p:nvSpPr>
          <p:cNvPr id="7" name="Rectangle 11"/>
          <p:cNvSpPr>
            <a:spLocks noGrp="1" noChangeArrowheads="1"/>
          </p:cNvSpPr>
          <p:nvPr>
            <p:ph type="sldNum" sz="quarter" idx="12"/>
          </p:nvPr>
        </p:nvSpPr>
        <p:spPr>
          <a:ln/>
        </p:spPr>
        <p:txBody>
          <a:bodyPr/>
          <a:lstStyle>
            <a:lvl1pPr>
              <a:defRPr/>
            </a:lvl1pPr>
          </a:lstStyle>
          <a:p>
            <a:pPr>
              <a:defRPr/>
            </a:pPr>
            <a:fld id="{295FEB9C-B7C6-4651-8594-800FD076A6AA}" type="slidenum">
              <a:rPr lang="en-US"/>
              <a:pPr>
                <a:defRPr/>
              </a:pPr>
              <a:t>‹#›</a:t>
            </a:fld>
            <a:endParaRPr lang="en-US" sz="140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7"/>
          <p:cNvSpPr>
            <a:spLocks noGrp="1" noChangeArrowheads="1"/>
          </p:cNvSpPr>
          <p:nvPr>
            <p:ph type="dt" sz="half" idx="10"/>
          </p:nvPr>
        </p:nvSpPr>
        <p:spPr>
          <a:ln/>
        </p:spPr>
        <p:txBody>
          <a:bodyPr/>
          <a:lstStyle>
            <a:lvl1pPr>
              <a:defRPr/>
            </a:lvl1pPr>
          </a:lstStyle>
          <a:p>
            <a:pPr>
              <a:defRPr/>
            </a:pPr>
            <a:endParaRPr lang="en-US"/>
          </a:p>
        </p:txBody>
      </p:sp>
      <p:sp>
        <p:nvSpPr>
          <p:cNvPr id="6" name="Rectangle 8"/>
          <p:cNvSpPr>
            <a:spLocks noGrp="1" noChangeArrowheads="1"/>
          </p:cNvSpPr>
          <p:nvPr>
            <p:ph type="ftr" sz="quarter" idx="11"/>
          </p:nvPr>
        </p:nvSpPr>
        <p:spPr>
          <a:ln/>
        </p:spPr>
        <p:txBody>
          <a:bodyPr/>
          <a:lstStyle>
            <a:lvl1pPr>
              <a:defRPr/>
            </a:lvl1pPr>
          </a:lstStyle>
          <a:p>
            <a:pPr>
              <a:defRPr/>
            </a:pPr>
            <a:endParaRPr lang="en-US"/>
          </a:p>
        </p:txBody>
      </p:sp>
      <p:sp>
        <p:nvSpPr>
          <p:cNvPr id="7" name="Rectangle 11"/>
          <p:cNvSpPr>
            <a:spLocks noGrp="1" noChangeArrowheads="1"/>
          </p:cNvSpPr>
          <p:nvPr>
            <p:ph type="sldNum" sz="quarter" idx="12"/>
          </p:nvPr>
        </p:nvSpPr>
        <p:spPr>
          <a:ln/>
        </p:spPr>
        <p:txBody>
          <a:bodyPr/>
          <a:lstStyle>
            <a:lvl1pPr>
              <a:defRPr/>
            </a:lvl1pPr>
          </a:lstStyle>
          <a:p>
            <a:pPr>
              <a:defRPr/>
            </a:pPr>
            <a:fld id="{4ADAEDC5-4ECB-40BA-93D9-0884F9B31D1A}" type="slidenum">
              <a:rPr lang="en-US"/>
              <a:pPr>
                <a:defRPr/>
              </a:pPr>
              <a:t>‹#›</a:t>
            </a:fld>
            <a:endParaRPr lang="en-US" sz="140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ChangeArrowheads="1"/>
          </p:cNvSpPr>
          <p:nvPr/>
        </p:nvSpPr>
        <p:spPr bwMode="hidden">
          <a:xfrm>
            <a:off x="152400" y="0"/>
            <a:ext cx="1447800" cy="685800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lgn="ctr">
              <a:defRPr/>
            </a:pPr>
            <a:endParaRPr kumimoji="1" lang="en-US"/>
          </a:p>
        </p:txBody>
      </p:sp>
      <p:sp>
        <p:nvSpPr>
          <p:cNvPr id="5123" name="Rectangle 3"/>
          <p:cNvSpPr>
            <a:spLocks noChangeArrowheads="1"/>
          </p:cNvSpPr>
          <p:nvPr/>
        </p:nvSpPr>
        <p:spPr bwMode="hidden">
          <a:xfrm>
            <a:off x="1676400" y="0"/>
            <a:ext cx="7467600" cy="1219200"/>
          </a:xfrm>
          <a:prstGeom prst="rect">
            <a:avLst/>
          </a:prstGeom>
          <a:gradFill rotWithShape="0">
            <a:gsLst>
              <a:gs pos="0">
                <a:schemeClr val="bg2"/>
              </a:gs>
              <a:gs pos="100000">
                <a:schemeClr val="bg1"/>
              </a:gs>
            </a:gsLst>
            <a:path path="shape">
              <a:fillToRect l="50000" t="50000" r="50000" b="50000"/>
            </a:path>
          </a:gradFill>
          <a:ln w="9525">
            <a:noFill/>
            <a:miter lim="800000"/>
            <a:headEnd/>
            <a:tailEnd/>
          </a:ln>
          <a:effectLst/>
        </p:spPr>
        <p:txBody>
          <a:bodyPr wrap="none" anchor="ctr"/>
          <a:lstStyle/>
          <a:p>
            <a:pPr algn="ctr">
              <a:defRPr/>
            </a:pPr>
            <a:endParaRPr kumimoji="1" lang="en-US"/>
          </a:p>
        </p:txBody>
      </p:sp>
      <p:sp>
        <p:nvSpPr>
          <p:cNvPr id="5124" name="Rectangle 4" descr="Stationery"/>
          <p:cNvSpPr>
            <a:spLocks noChangeArrowheads="1"/>
          </p:cNvSpPr>
          <p:nvPr/>
        </p:nvSpPr>
        <p:spPr bwMode="auto">
          <a:xfrm>
            <a:off x="457200" y="0"/>
            <a:ext cx="1219200" cy="762000"/>
          </a:xfrm>
          <a:prstGeom prst="rect">
            <a:avLst/>
          </a:prstGeom>
          <a:blipFill dpi="0" rotWithShape="0">
            <a:blip r:embed="rId14" cstate="print"/>
            <a:srcRect/>
            <a:tile tx="0" ty="0" sx="100000" sy="100000" flip="none" algn="tl"/>
          </a:blipFill>
          <a:ln w="9525">
            <a:noFill/>
            <a:miter lim="800000"/>
            <a:headEnd/>
            <a:tailEnd/>
          </a:ln>
          <a:effectLst/>
        </p:spPr>
        <p:txBody>
          <a:bodyPr wrap="none" anchor="ctr"/>
          <a:lstStyle/>
          <a:p>
            <a:pPr algn="ctr">
              <a:defRPr/>
            </a:pPr>
            <a:endParaRPr kumimoji="1" lang="en-US"/>
          </a:p>
        </p:txBody>
      </p:sp>
      <p:sp>
        <p:nvSpPr>
          <p:cNvPr id="5125" name="Rectangle 5" descr="Stationery"/>
          <p:cNvSpPr>
            <a:spLocks noChangeArrowheads="1"/>
          </p:cNvSpPr>
          <p:nvPr/>
        </p:nvSpPr>
        <p:spPr bwMode="auto">
          <a:xfrm>
            <a:off x="0" y="0"/>
            <a:ext cx="457200" cy="6858000"/>
          </a:xfrm>
          <a:prstGeom prst="rect">
            <a:avLst/>
          </a:prstGeom>
          <a:blipFill dpi="0" rotWithShape="0">
            <a:blip r:embed="rId14" cstate="print"/>
            <a:srcRect/>
            <a:tile tx="0" ty="0" sx="100000" sy="100000" flip="none" algn="tl"/>
          </a:blipFill>
          <a:ln w="9525">
            <a:noFill/>
            <a:miter lim="800000"/>
            <a:headEnd/>
            <a:tailEnd/>
          </a:ln>
          <a:effectLst/>
        </p:spPr>
        <p:txBody>
          <a:bodyPr wrap="none" anchor="ctr"/>
          <a:lstStyle/>
          <a:p>
            <a:pPr algn="ctr">
              <a:defRPr/>
            </a:pPr>
            <a:endParaRPr kumimoji="1" lang="en-US"/>
          </a:p>
        </p:txBody>
      </p:sp>
      <p:sp>
        <p:nvSpPr>
          <p:cNvPr id="1030" name="Rectangle 6"/>
          <p:cNvSpPr>
            <a:spLocks noGrp="1" noChangeArrowheads="1"/>
          </p:cNvSpPr>
          <p:nvPr>
            <p:ph type="title"/>
          </p:nvPr>
        </p:nvSpPr>
        <p:spPr bwMode="auto">
          <a:xfrm>
            <a:off x="1066800" y="838200"/>
            <a:ext cx="7772400" cy="11430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5127" name="Rectangle 7"/>
          <p:cNvSpPr>
            <a:spLocks noGrp="1" noChangeArrowheads="1"/>
          </p:cNvSpPr>
          <p:nvPr>
            <p:ph type="dt" sz="half" idx="2"/>
          </p:nvPr>
        </p:nvSpPr>
        <p:spPr bwMode="auto">
          <a:xfrm>
            <a:off x="1066800" y="64135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solidFill>
                  <a:schemeClr val="tx2"/>
                </a:solidFill>
              </a:defRPr>
            </a:lvl1pPr>
          </a:lstStyle>
          <a:p>
            <a:pPr>
              <a:defRPr/>
            </a:pPr>
            <a:endParaRPr lang="en-US"/>
          </a:p>
        </p:txBody>
      </p:sp>
      <p:sp>
        <p:nvSpPr>
          <p:cNvPr id="5128" name="Rectangle 8"/>
          <p:cNvSpPr>
            <a:spLocks noGrp="1" noChangeArrowheads="1"/>
          </p:cNvSpPr>
          <p:nvPr>
            <p:ph type="ftr" sz="quarter" idx="3"/>
          </p:nvPr>
        </p:nvSpPr>
        <p:spPr bwMode="auto">
          <a:xfrm>
            <a:off x="3429000" y="64135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a:solidFill>
                  <a:schemeClr val="tx2"/>
                </a:solidFill>
              </a:defRPr>
            </a:lvl1pPr>
          </a:lstStyle>
          <a:p>
            <a:pPr>
              <a:defRPr/>
            </a:pPr>
            <a:endParaRPr lang="en-US"/>
          </a:p>
        </p:txBody>
      </p:sp>
      <p:pic>
        <p:nvPicPr>
          <p:cNvPr id="1033" name="Picture 9" descr="C:\Wendy\anabnr2.GIF"/>
          <p:cNvPicPr>
            <a:picLocks noChangeAspect="1" noChangeArrowheads="1"/>
          </p:cNvPicPr>
          <p:nvPr/>
        </p:nvPicPr>
        <p:blipFill>
          <a:blip r:embed="rId15" cstate="print"/>
          <a:srcRect/>
          <a:stretch>
            <a:fillRect/>
          </a:stretch>
        </p:blipFill>
        <p:spPr bwMode="auto">
          <a:xfrm>
            <a:off x="1228725" y="0"/>
            <a:ext cx="7915275" cy="754063"/>
          </a:xfrm>
          <a:prstGeom prst="rect">
            <a:avLst/>
          </a:prstGeom>
          <a:noFill/>
          <a:ln w="9525">
            <a:noFill/>
            <a:miter lim="800000"/>
            <a:headEnd/>
            <a:tailEnd/>
          </a:ln>
        </p:spPr>
      </p:pic>
      <p:sp>
        <p:nvSpPr>
          <p:cNvPr id="5130" name="Rectangle 10"/>
          <p:cNvSpPr>
            <a:spLocks noChangeArrowheads="1"/>
          </p:cNvSpPr>
          <p:nvPr/>
        </p:nvSpPr>
        <p:spPr bwMode="auto">
          <a:xfrm>
            <a:off x="304800" y="457200"/>
            <a:ext cx="2514600" cy="304800"/>
          </a:xfrm>
          <a:prstGeom prst="rect">
            <a:avLst/>
          </a:prstGeom>
          <a:solidFill>
            <a:schemeClr val="accent2">
              <a:alpha val="50000"/>
            </a:schemeClr>
          </a:solidFill>
          <a:ln w="9525">
            <a:noFill/>
            <a:miter lim="800000"/>
            <a:headEnd/>
            <a:tailEnd/>
          </a:ln>
          <a:effectLst/>
        </p:spPr>
        <p:txBody>
          <a:bodyPr wrap="none" anchor="ctr"/>
          <a:lstStyle/>
          <a:p>
            <a:pPr algn="ctr">
              <a:defRPr/>
            </a:pPr>
            <a:endParaRPr kumimoji="1" lang="en-US"/>
          </a:p>
        </p:txBody>
      </p:sp>
      <p:sp>
        <p:nvSpPr>
          <p:cNvPr id="5131" name="Rectangle 11"/>
          <p:cNvSpPr>
            <a:spLocks noGrp="1" noChangeArrowheads="1"/>
          </p:cNvSpPr>
          <p:nvPr>
            <p:ph type="sldNum" sz="quarter" idx="4"/>
          </p:nvPr>
        </p:nvSpPr>
        <p:spPr bwMode="auto">
          <a:xfrm>
            <a:off x="8229600" y="6413500"/>
            <a:ext cx="9144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a:solidFill>
                  <a:schemeClr val="tx2"/>
                </a:solidFill>
              </a:defRPr>
            </a:lvl1pPr>
          </a:lstStyle>
          <a:p>
            <a:pPr>
              <a:defRPr/>
            </a:pPr>
            <a:fld id="{26F741F8-B081-417B-9386-30E0C54D9B6A}" type="slidenum">
              <a:rPr lang="en-US"/>
              <a:pPr>
                <a:defRPr/>
              </a:pPr>
              <a:t>‹#›</a:t>
            </a:fld>
            <a:endParaRPr lang="en-US" sz="1400"/>
          </a:p>
        </p:txBody>
      </p:sp>
      <p:sp>
        <p:nvSpPr>
          <p:cNvPr id="1036" name="Rectangle 12"/>
          <p:cNvSpPr>
            <a:spLocks noGrp="1" noChangeArrowheads="1"/>
          </p:cNvSpPr>
          <p:nvPr>
            <p:ph type="body" idx="1"/>
          </p:nvPr>
        </p:nvSpPr>
        <p:spPr bwMode="auto">
          <a:xfrm>
            <a:off x="1066800" y="210185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lt1" tx1="dk1" bg2="lt2" tx2="dk2" accent1="accent1" accent2="accent2" accent3="accent3" accent4="accent4" accent5="accent5" accent6="accent6" hlink="hlink" folHlink="folHlink"/>
  <p:sldLayoutIdLst>
    <p:sldLayoutId id="2147483713" r:id="rId1"/>
    <p:sldLayoutId id="2147483702" r:id="rId2"/>
    <p:sldLayoutId id="2147483703" r:id="rId3"/>
    <p:sldLayoutId id="2147483704" r:id="rId4"/>
    <p:sldLayoutId id="2147483705" r:id="rId5"/>
    <p:sldLayoutId id="2147483706" r:id="rId6"/>
    <p:sldLayoutId id="2147483707" r:id="rId7"/>
    <p:sldLayoutId id="2147483708" r:id="rId8"/>
    <p:sldLayoutId id="2147483709" r:id="rId9"/>
    <p:sldLayoutId id="2147483710" r:id="rId10"/>
    <p:sldLayoutId id="2147483711" r:id="rId11"/>
    <p:sldLayoutId id="2147483712" r:id="rId12"/>
  </p:sldLayoutIdLst>
  <p:hf hdr="0" ftr="0" dt="0"/>
  <p:txStyles>
    <p:titleStyle>
      <a:lvl1pPr algn="l" rtl="0" eaLnBrk="0" fontAlgn="base" hangingPunct="0">
        <a:spcBef>
          <a:spcPct val="0"/>
        </a:spcBef>
        <a:spcAft>
          <a:spcPct val="0"/>
        </a:spcAft>
        <a:defRPr sz="4400">
          <a:solidFill>
            <a:srgbClr val="76753E"/>
          </a:solidFill>
          <a:latin typeface="+mj-lt"/>
          <a:ea typeface="+mj-ea"/>
          <a:cs typeface="+mj-cs"/>
        </a:defRPr>
      </a:lvl1pPr>
      <a:lvl2pPr algn="l" rtl="0" eaLnBrk="0" fontAlgn="base" hangingPunct="0">
        <a:spcBef>
          <a:spcPct val="0"/>
        </a:spcBef>
        <a:spcAft>
          <a:spcPct val="0"/>
        </a:spcAft>
        <a:defRPr sz="4400">
          <a:solidFill>
            <a:srgbClr val="76753E"/>
          </a:solidFill>
          <a:latin typeface="Trebuchet MS" pitchFamily="34" charset="0"/>
        </a:defRPr>
      </a:lvl2pPr>
      <a:lvl3pPr algn="l" rtl="0" eaLnBrk="0" fontAlgn="base" hangingPunct="0">
        <a:spcBef>
          <a:spcPct val="0"/>
        </a:spcBef>
        <a:spcAft>
          <a:spcPct val="0"/>
        </a:spcAft>
        <a:defRPr sz="4400">
          <a:solidFill>
            <a:srgbClr val="76753E"/>
          </a:solidFill>
          <a:latin typeface="Trebuchet MS" pitchFamily="34" charset="0"/>
        </a:defRPr>
      </a:lvl3pPr>
      <a:lvl4pPr algn="l" rtl="0" eaLnBrk="0" fontAlgn="base" hangingPunct="0">
        <a:spcBef>
          <a:spcPct val="0"/>
        </a:spcBef>
        <a:spcAft>
          <a:spcPct val="0"/>
        </a:spcAft>
        <a:defRPr sz="4400">
          <a:solidFill>
            <a:srgbClr val="76753E"/>
          </a:solidFill>
          <a:latin typeface="Trebuchet MS" pitchFamily="34" charset="0"/>
        </a:defRPr>
      </a:lvl4pPr>
      <a:lvl5pPr algn="l" rtl="0" eaLnBrk="0" fontAlgn="base" hangingPunct="0">
        <a:spcBef>
          <a:spcPct val="0"/>
        </a:spcBef>
        <a:spcAft>
          <a:spcPct val="0"/>
        </a:spcAft>
        <a:defRPr sz="4400">
          <a:solidFill>
            <a:srgbClr val="76753E"/>
          </a:solidFill>
          <a:latin typeface="Trebuchet MS" pitchFamily="34" charset="0"/>
        </a:defRPr>
      </a:lvl5pPr>
      <a:lvl6pPr marL="457200" algn="l" rtl="0" fontAlgn="base">
        <a:spcBef>
          <a:spcPct val="0"/>
        </a:spcBef>
        <a:spcAft>
          <a:spcPct val="0"/>
        </a:spcAft>
        <a:defRPr sz="4400">
          <a:solidFill>
            <a:srgbClr val="76753E"/>
          </a:solidFill>
          <a:latin typeface="Trebuchet MS" pitchFamily="34" charset="0"/>
        </a:defRPr>
      </a:lvl6pPr>
      <a:lvl7pPr marL="914400" algn="l" rtl="0" fontAlgn="base">
        <a:spcBef>
          <a:spcPct val="0"/>
        </a:spcBef>
        <a:spcAft>
          <a:spcPct val="0"/>
        </a:spcAft>
        <a:defRPr sz="4400">
          <a:solidFill>
            <a:srgbClr val="76753E"/>
          </a:solidFill>
          <a:latin typeface="Trebuchet MS" pitchFamily="34" charset="0"/>
        </a:defRPr>
      </a:lvl7pPr>
      <a:lvl8pPr marL="1371600" algn="l" rtl="0" fontAlgn="base">
        <a:spcBef>
          <a:spcPct val="0"/>
        </a:spcBef>
        <a:spcAft>
          <a:spcPct val="0"/>
        </a:spcAft>
        <a:defRPr sz="4400">
          <a:solidFill>
            <a:srgbClr val="76753E"/>
          </a:solidFill>
          <a:latin typeface="Trebuchet MS" pitchFamily="34" charset="0"/>
        </a:defRPr>
      </a:lvl8pPr>
      <a:lvl9pPr marL="1828800" algn="l" rtl="0" fontAlgn="base">
        <a:spcBef>
          <a:spcPct val="0"/>
        </a:spcBef>
        <a:spcAft>
          <a:spcPct val="0"/>
        </a:spcAft>
        <a:defRPr sz="4400">
          <a:solidFill>
            <a:srgbClr val="76753E"/>
          </a:solidFill>
          <a:latin typeface="Trebuchet MS" pitchFamily="34" charset="0"/>
        </a:defRPr>
      </a:lvl9pPr>
    </p:titleStyle>
    <p:bodyStyle>
      <a:lvl1pPr marL="457200" indent="-457200" algn="l" rtl="0" eaLnBrk="0" fontAlgn="base" hangingPunct="0">
        <a:spcBef>
          <a:spcPct val="20000"/>
        </a:spcBef>
        <a:spcAft>
          <a:spcPct val="0"/>
        </a:spcAft>
        <a:buClr>
          <a:srgbClr val="A50021"/>
        </a:buClr>
        <a:buSzPct val="75000"/>
        <a:buFont typeface="Wingdings" pitchFamily="2" charset="2"/>
        <a:buChar char="n"/>
        <a:defRPr sz="3200">
          <a:solidFill>
            <a:srgbClr val="993366"/>
          </a:solidFill>
          <a:latin typeface="+mn-lt"/>
          <a:ea typeface="+mn-ea"/>
          <a:cs typeface="+mn-cs"/>
        </a:defRPr>
      </a:lvl1pPr>
      <a:lvl2pPr marL="1027113" indent="-455613" algn="l" rtl="0" eaLnBrk="0" fontAlgn="base" hangingPunct="0">
        <a:spcBef>
          <a:spcPct val="20000"/>
        </a:spcBef>
        <a:spcAft>
          <a:spcPct val="0"/>
        </a:spcAft>
        <a:buClr>
          <a:schemeClr val="accent2"/>
        </a:buClr>
        <a:buSzPct val="75000"/>
        <a:buFont typeface="Wingdings" pitchFamily="2" charset="2"/>
        <a:buChar char="n"/>
        <a:defRPr sz="2800">
          <a:solidFill>
            <a:srgbClr val="FF6600"/>
          </a:solidFill>
          <a:latin typeface="+mn-lt"/>
        </a:defRPr>
      </a:lvl2pPr>
      <a:lvl3pPr marL="1370013" indent="-228600" algn="l" rtl="0" eaLnBrk="0" fontAlgn="base" hangingPunct="0">
        <a:spcBef>
          <a:spcPct val="20000"/>
        </a:spcBef>
        <a:spcAft>
          <a:spcPct val="0"/>
        </a:spcAft>
        <a:buClr>
          <a:srgbClr val="666699"/>
        </a:buClr>
        <a:buSzPct val="70000"/>
        <a:buFont typeface="Wingdings" pitchFamily="2" charset="2"/>
        <a:buChar char="n"/>
        <a:defRPr sz="2400">
          <a:solidFill>
            <a:srgbClr val="3F3933"/>
          </a:solidFill>
          <a:latin typeface="+mn-lt"/>
        </a:defRPr>
      </a:lvl3pPr>
      <a:lvl4pPr marL="1712913" indent="-228600" algn="l" rtl="0" eaLnBrk="0" fontAlgn="base" hangingPunct="0">
        <a:spcBef>
          <a:spcPct val="20000"/>
        </a:spcBef>
        <a:spcAft>
          <a:spcPct val="0"/>
        </a:spcAft>
        <a:buSzPct val="60000"/>
        <a:buFont typeface="Wingdings" pitchFamily="2" charset="2"/>
        <a:buChar char="n"/>
        <a:defRPr sz="2000">
          <a:solidFill>
            <a:srgbClr val="3F3933"/>
          </a:solidFill>
          <a:latin typeface="+mn-lt"/>
        </a:defRPr>
      </a:lvl4pPr>
      <a:lvl5pPr marL="2057400" indent="-228600" algn="l" rtl="0" eaLnBrk="0" fontAlgn="base" hangingPunct="0">
        <a:spcBef>
          <a:spcPct val="20000"/>
        </a:spcBef>
        <a:spcAft>
          <a:spcPct val="0"/>
        </a:spcAft>
        <a:buClr>
          <a:schemeClr val="hlink"/>
        </a:buClr>
        <a:buSzPct val="55000"/>
        <a:buFont typeface="Wingdings" pitchFamily="2" charset="2"/>
        <a:buChar char="n"/>
        <a:defRPr sz="2000">
          <a:solidFill>
            <a:srgbClr val="3F3933"/>
          </a:solidFill>
          <a:latin typeface="+mn-lt"/>
        </a:defRPr>
      </a:lvl5pPr>
      <a:lvl6pPr marL="2514600" indent="-228600" algn="l" rtl="0" fontAlgn="base">
        <a:spcBef>
          <a:spcPct val="20000"/>
        </a:spcBef>
        <a:spcAft>
          <a:spcPct val="0"/>
        </a:spcAft>
        <a:buClr>
          <a:schemeClr val="hlink"/>
        </a:buClr>
        <a:buSzPct val="55000"/>
        <a:buFont typeface="Wingdings" pitchFamily="2" charset="2"/>
        <a:buChar char="n"/>
        <a:defRPr sz="2000">
          <a:solidFill>
            <a:srgbClr val="3F3933"/>
          </a:solidFill>
          <a:latin typeface="+mn-lt"/>
        </a:defRPr>
      </a:lvl6pPr>
      <a:lvl7pPr marL="2971800" indent="-228600" algn="l" rtl="0" fontAlgn="base">
        <a:spcBef>
          <a:spcPct val="20000"/>
        </a:spcBef>
        <a:spcAft>
          <a:spcPct val="0"/>
        </a:spcAft>
        <a:buClr>
          <a:schemeClr val="hlink"/>
        </a:buClr>
        <a:buSzPct val="55000"/>
        <a:buFont typeface="Wingdings" pitchFamily="2" charset="2"/>
        <a:buChar char="n"/>
        <a:defRPr sz="2000">
          <a:solidFill>
            <a:srgbClr val="3F3933"/>
          </a:solidFill>
          <a:latin typeface="+mn-lt"/>
        </a:defRPr>
      </a:lvl7pPr>
      <a:lvl8pPr marL="3429000" indent="-228600" algn="l" rtl="0" fontAlgn="base">
        <a:spcBef>
          <a:spcPct val="20000"/>
        </a:spcBef>
        <a:spcAft>
          <a:spcPct val="0"/>
        </a:spcAft>
        <a:buClr>
          <a:schemeClr val="hlink"/>
        </a:buClr>
        <a:buSzPct val="55000"/>
        <a:buFont typeface="Wingdings" pitchFamily="2" charset="2"/>
        <a:buChar char="n"/>
        <a:defRPr sz="2000">
          <a:solidFill>
            <a:srgbClr val="3F3933"/>
          </a:solidFill>
          <a:latin typeface="+mn-lt"/>
        </a:defRPr>
      </a:lvl8pPr>
      <a:lvl9pPr marL="3886200" indent="-228600" algn="l" rtl="0" fontAlgn="base">
        <a:spcBef>
          <a:spcPct val="20000"/>
        </a:spcBef>
        <a:spcAft>
          <a:spcPct val="0"/>
        </a:spcAft>
        <a:buClr>
          <a:schemeClr val="hlink"/>
        </a:buClr>
        <a:buSzPct val="55000"/>
        <a:buFont typeface="Wingdings" pitchFamily="2" charset="2"/>
        <a:buChar char="n"/>
        <a:defRPr sz="2000">
          <a:solidFill>
            <a:srgbClr val="3F3933"/>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152400" y="1219200"/>
            <a:ext cx="8763000" cy="1905000"/>
          </a:xfrm>
        </p:spPr>
        <p:txBody>
          <a:bodyPr/>
          <a:lstStyle/>
          <a:p>
            <a:pPr algn="ctr" eaLnBrk="1" hangingPunct="1"/>
            <a:r>
              <a:rPr lang="en-US" sz="3200" dirty="0" smtClean="0"/>
              <a:t>GC-MAS - a Multiagent System for </a:t>
            </a:r>
            <a:br>
              <a:rPr lang="en-US" sz="3200" dirty="0" smtClean="0"/>
            </a:br>
            <a:r>
              <a:rPr lang="en-US" sz="3200" dirty="0" smtClean="0"/>
              <a:t>Building Creative Groups used in </a:t>
            </a:r>
            <a:br>
              <a:rPr lang="en-US" sz="3200" dirty="0" smtClean="0"/>
            </a:br>
            <a:r>
              <a:rPr lang="en-US" sz="3200" dirty="0" smtClean="0"/>
              <a:t>Computer Supported Collaborative Learning</a:t>
            </a:r>
          </a:p>
        </p:txBody>
      </p:sp>
      <p:sp>
        <p:nvSpPr>
          <p:cNvPr id="3075" name="Rectangle 3"/>
          <p:cNvSpPr>
            <a:spLocks noGrp="1" noChangeArrowheads="1"/>
          </p:cNvSpPr>
          <p:nvPr>
            <p:ph type="subTitle" idx="1"/>
          </p:nvPr>
        </p:nvSpPr>
        <p:spPr>
          <a:xfrm>
            <a:off x="0" y="4267200"/>
            <a:ext cx="9144000" cy="762000"/>
          </a:xfrm>
        </p:spPr>
        <p:txBody>
          <a:bodyPr/>
          <a:lstStyle/>
          <a:p>
            <a:pPr algn="ctr" eaLnBrk="1" hangingPunct="1"/>
            <a:r>
              <a:rPr lang="en-US" sz="2400" dirty="0" smtClean="0"/>
              <a:t>Gabriela Moise, Monica Vladoiu, Zoran Constantinescu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381000" y="1066800"/>
            <a:ext cx="8763000" cy="609600"/>
          </a:xfrm>
        </p:spPr>
        <p:txBody>
          <a:bodyPr/>
          <a:lstStyle/>
          <a:p>
            <a:pPr eaLnBrk="1" hangingPunct="1"/>
            <a:r>
              <a:rPr lang="en-US" sz="4000" dirty="0" smtClean="0"/>
              <a:t>GC-Q-learning adapted algorithm</a:t>
            </a:r>
            <a:endParaRPr lang="en-US" sz="4000" dirty="0" smtClean="0">
              <a:cs typeface="Times New Roman" pitchFamily="18" charset="0"/>
            </a:endParaRPr>
          </a:p>
        </p:txBody>
      </p:sp>
      <p:sp>
        <p:nvSpPr>
          <p:cNvPr id="8195" name="Content Placeholder 5"/>
          <p:cNvSpPr>
            <a:spLocks noGrp="1"/>
          </p:cNvSpPr>
          <p:nvPr>
            <p:ph idx="1"/>
          </p:nvPr>
        </p:nvSpPr>
        <p:spPr>
          <a:xfrm>
            <a:off x="457200" y="1828800"/>
            <a:ext cx="8686800" cy="4114800"/>
          </a:xfrm>
        </p:spPr>
        <p:txBody>
          <a:bodyPr/>
          <a:lstStyle/>
          <a:p>
            <a:r>
              <a:rPr lang="en-US" b="1" dirty="0" smtClean="0"/>
              <a:t>build </a:t>
            </a:r>
            <a:r>
              <a:rPr lang="en-US" dirty="0" smtClean="0"/>
              <a:t>a bi-dimensional matrix Q for all the possible pairs </a:t>
            </a:r>
            <a:r>
              <a:rPr lang="en-US" i="1" dirty="0" smtClean="0"/>
              <a:t>&lt;state, action&gt;.</a:t>
            </a:r>
            <a:r>
              <a:rPr lang="en-US" dirty="0" smtClean="0"/>
              <a:t> The columns of this matrix consists of </a:t>
            </a:r>
            <a:r>
              <a:rPr lang="en-US" i="1" dirty="0" smtClean="0"/>
              <a:t>(c</a:t>
            </a:r>
            <a:r>
              <a:rPr lang="en-US" i="1" baseline="-25000" dirty="0" smtClean="0"/>
              <a:t>1</a:t>
            </a:r>
            <a:r>
              <a:rPr lang="en-US" i="1" dirty="0" smtClean="0"/>
              <a:t>, c</a:t>
            </a:r>
            <a:r>
              <a:rPr lang="en-US" i="1" baseline="-25000" dirty="0" smtClean="0"/>
              <a:t>2</a:t>
            </a:r>
            <a:r>
              <a:rPr lang="en-US" i="1" dirty="0" smtClean="0"/>
              <a:t>, …, c</a:t>
            </a:r>
            <a:r>
              <a:rPr lang="en-US" i="1" baseline="-25000" dirty="0" smtClean="0"/>
              <a:t>m</a:t>
            </a:r>
            <a:r>
              <a:rPr lang="en-US" i="1" dirty="0" smtClean="0"/>
              <a:t>, </a:t>
            </a:r>
            <a:r>
              <a:rPr lang="en-US" i="1" dirty="0" err="1" smtClean="0"/>
              <a:t>no_group</a:t>
            </a:r>
            <a:r>
              <a:rPr lang="en-US" i="1" dirty="0" smtClean="0"/>
              <a:t>, </a:t>
            </a:r>
            <a:r>
              <a:rPr lang="en-US" i="1" dirty="0" err="1" smtClean="0"/>
              <a:t>action_number</a:t>
            </a:r>
            <a:r>
              <a:rPr lang="en-US" i="1" dirty="0" smtClean="0"/>
              <a:t>, q)</a:t>
            </a:r>
          </a:p>
          <a:p>
            <a:r>
              <a:rPr lang="en-US" b="1" dirty="0" smtClean="0"/>
              <a:t>initialize</a:t>
            </a:r>
            <a:r>
              <a:rPr lang="en-US" dirty="0" smtClean="0"/>
              <a:t> the </a:t>
            </a:r>
            <a:r>
              <a:rPr lang="en-US" dirty="0" err="1" smtClean="0"/>
              <a:t>optim_policy</a:t>
            </a:r>
            <a:r>
              <a:rPr lang="en-US" dirty="0" smtClean="0"/>
              <a:t> (in our case is the optimal grouping) with a guided policy, and </a:t>
            </a:r>
            <a:r>
              <a:rPr lang="en-US" i="1" dirty="0" err="1" smtClean="0"/>
              <a:t>Q_optimal</a:t>
            </a:r>
            <a:r>
              <a:rPr lang="en-US" dirty="0" smtClean="0"/>
              <a:t> with </a:t>
            </a:r>
            <a:r>
              <a:rPr lang="en-US" i="1" dirty="0" smtClean="0"/>
              <a:t>Q</a:t>
            </a:r>
          </a:p>
          <a:p>
            <a:endParaRPr lang="en-US" i="1" dirty="0" smtClean="0"/>
          </a:p>
          <a:p>
            <a:endParaRPr lang="en-US" dirty="0" smtClean="0"/>
          </a:p>
        </p:txBody>
      </p:sp>
      <p:sp>
        <p:nvSpPr>
          <p:cNvPr id="4" name="Slide Number Placeholder 3"/>
          <p:cNvSpPr>
            <a:spLocks noGrp="1"/>
          </p:cNvSpPr>
          <p:nvPr>
            <p:ph type="sldNum" sz="quarter" idx="12"/>
          </p:nvPr>
        </p:nvSpPr>
        <p:spPr/>
        <p:txBody>
          <a:bodyPr/>
          <a:lstStyle/>
          <a:p>
            <a:pPr>
              <a:defRPr/>
            </a:pPr>
            <a:fld id="{946751EF-FBD2-4CCA-A92E-90BE7CBE13EC}" type="slidenum">
              <a:rPr lang="en-US" smtClean="0"/>
              <a:pPr>
                <a:defRPr/>
              </a:pPr>
              <a:t>10</a:t>
            </a:fld>
            <a:endParaRPr lang="en-US" sz="140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381000" y="838200"/>
            <a:ext cx="8763000" cy="609600"/>
          </a:xfrm>
        </p:spPr>
        <p:txBody>
          <a:bodyPr/>
          <a:lstStyle/>
          <a:p>
            <a:pPr eaLnBrk="1" hangingPunct="1"/>
            <a:r>
              <a:rPr lang="en-US" sz="4000" dirty="0" smtClean="0"/>
              <a:t>GC-Q-learning adapted algorithm</a:t>
            </a:r>
            <a:endParaRPr lang="en-US" sz="4000" dirty="0" smtClean="0">
              <a:cs typeface="Times New Roman" pitchFamily="18" charset="0"/>
            </a:endParaRPr>
          </a:p>
        </p:txBody>
      </p:sp>
      <p:sp>
        <p:nvSpPr>
          <p:cNvPr id="8195" name="Content Placeholder 5"/>
          <p:cNvSpPr>
            <a:spLocks noGrp="1"/>
          </p:cNvSpPr>
          <p:nvPr>
            <p:ph idx="1"/>
          </p:nvPr>
        </p:nvSpPr>
        <p:spPr>
          <a:xfrm>
            <a:off x="457200" y="1447800"/>
            <a:ext cx="8686800" cy="5257800"/>
          </a:xfrm>
        </p:spPr>
        <p:txBody>
          <a:bodyPr/>
          <a:lstStyle/>
          <a:p>
            <a:r>
              <a:rPr lang="en-US" b="1" dirty="0" smtClean="0"/>
              <a:t>group</a:t>
            </a:r>
            <a:r>
              <a:rPr lang="en-US" dirty="0" smtClean="0"/>
              <a:t> the students and undertake working sessions (in our first experiments, online brainstorming), in which the group creativity is assessed and its score is assigned to </a:t>
            </a:r>
            <a:r>
              <a:rPr lang="en-US" i="1" dirty="0" smtClean="0"/>
              <a:t>R(</a:t>
            </a:r>
            <a:r>
              <a:rPr lang="en-US" i="1" dirty="0" err="1" smtClean="0"/>
              <a:t>s,a</a:t>
            </a:r>
            <a:r>
              <a:rPr lang="en-US" i="1" dirty="0" smtClean="0"/>
              <a:t>) </a:t>
            </a:r>
            <a:r>
              <a:rPr lang="en-US" dirty="0" smtClean="0"/>
              <a:t>– </a:t>
            </a:r>
            <a:r>
              <a:rPr lang="en-US" i="1" dirty="0" smtClean="0"/>
              <a:t>using </a:t>
            </a:r>
            <a:r>
              <a:rPr lang="en-US" i="1" dirty="0" err="1" smtClean="0"/>
              <a:t>EvalGC</a:t>
            </a:r>
            <a:r>
              <a:rPr lang="en-US" dirty="0" smtClean="0"/>
              <a:t>. For each such working session, the matrix Q is calculated</a:t>
            </a:r>
          </a:p>
          <a:p>
            <a:r>
              <a:rPr lang="en-US" b="1" dirty="0" smtClean="0"/>
              <a:t>analyze</a:t>
            </a:r>
            <a:r>
              <a:rPr lang="en-US" dirty="0" smtClean="0"/>
              <a:t> matrix Q. The optimal policy is given by the action for which </a:t>
            </a:r>
            <a:r>
              <a:rPr lang="en-US" dirty="0" err="1" smtClean="0"/>
              <a:t>Q_optimal</a:t>
            </a:r>
            <a:r>
              <a:rPr lang="en-US" dirty="0" smtClean="0"/>
              <a:t> gets the maximum value</a:t>
            </a:r>
            <a:endParaRPr lang="en-US" i="1" dirty="0" smtClean="0"/>
          </a:p>
          <a:p>
            <a:endParaRPr lang="en-US" dirty="0" smtClean="0"/>
          </a:p>
        </p:txBody>
      </p:sp>
      <p:sp>
        <p:nvSpPr>
          <p:cNvPr id="4" name="Slide Number Placeholder 3"/>
          <p:cNvSpPr>
            <a:spLocks noGrp="1"/>
          </p:cNvSpPr>
          <p:nvPr>
            <p:ph type="sldNum" sz="quarter" idx="12"/>
          </p:nvPr>
        </p:nvSpPr>
        <p:spPr/>
        <p:txBody>
          <a:bodyPr/>
          <a:lstStyle/>
          <a:p>
            <a:pPr>
              <a:defRPr/>
            </a:pPr>
            <a:fld id="{946751EF-FBD2-4CCA-A92E-90BE7CBE13EC}" type="slidenum">
              <a:rPr lang="en-US" smtClean="0"/>
              <a:pPr>
                <a:defRPr/>
              </a:pPr>
              <a:t>11</a:t>
            </a:fld>
            <a:endParaRPr lang="en-US" sz="140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381000" y="990600"/>
            <a:ext cx="8763000" cy="609600"/>
          </a:xfrm>
        </p:spPr>
        <p:txBody>
          <a:bodyPr/>
          <a:lstStyle/>
          <a:p>
            <a:pPr eaLnBrk="1" hangingPunct="1"/>
            <a:r>
              <a:rPr lang="en-US" sz="4000" dirty="0" smtClean="0"/>
              <a:t>GC-Q-learning adapted algorithm</a:t>
            </a:r>
            <a:endParaRPr lang="en-US" sz="4000" dirty="0" smtClean="0">
              <a:cs typeface="Times New Roman" pitchFamily="18" charset="0"/>
            </a:endParaRPr>
          </a:p>
        </p:txBody>
      </p:sp>
      <p:sp>
        <p:nvSpPr>
          <p:cNvPr id="8195" name="Content Placeholder 5"/>
          <p:cNvSpPr>
            <a:spLocks noGrp="1"/>
          </p:cNvSpPr>
          <p:nvPr>
            <p:ph idx="1"/>
          </p:nvPr>
        </p:nvSpPr>
        <p:spPr>
          <a:xfrm>
            <a:off x="457200" y="1676400"/>
            <a:ext cx="8686800" cy="4572000"/>
          </a:xfrm>
        </p:spPr>
        <p:txBody>
          <a:bodyPr/>
          <a:lstStyle/>
          <a:p>
            <a:r>
              <a:rPr lang="en-US" dirty="0" smtClean="0"/>
              <a:t>once the optimal policy consisting in </a:t>
            </a:r>
            <a:r>
              <a:rPr lang="en-US" dirty="0" err="1" smtClean="0"/>
              <a:t>tuples</a:t>
            </a:r>
            <a:r>
              <a:rPr lang="en-US" dirty="0" smtClean="0"/>
              <a:t> </a:t>
            </a:r>
            <a:r>
              <a:rPr lang="en-US" i="1" dirty="0" smtClean="0"/>
              <a:t>(c</a:t>
            </a:r>
            <a:r>
              <a:rPr lang="en-US" i="1" baseline="-25000" dirty="0" smtClean="0"/>
              <a:t>1</a:t>
            </a:r>
            <a:r>
              <a:rPr lang="en-US" i="1" dirty="0" smtClean="0"/>
              <a:t>, c</a:t>
            </a:r>
            <a:r>
              <a:rPr lang="en-US" i="1" baseline="-25000" dirty="0" smtClean="0"/>
              <a:t>2</a:t>
            </a:r>
            <a:r>
              <a:rPr lang="en-US" i="1" dirty="0" smtClean="0"/>
              <a:t>, …, c</a:t>
            </a:r>
            <a:r>
              <a:rPr lang="en-US" i="1" baseline="-25000" dirty="0" smtClean="0"/>
              <a:t>m</a:t>
            </a:r>
            <a:r>
              <a:rPr lang="en-US" i="1" dirty="0" smtClean="0"/>
              <a:t>, group number)</a:t>
            </a:r>
            <a:r>
              <a:rPr lang="en-US" dirty="0" smtClean="0"/>
              <a:t>  is obtained, predictions for each set of data can be made based on advanced classification techniques (Bayesian networks, neural networks etc.)</a:t>
            </a:r>
          </a:p>
          <a:p>
            <a:r>
              <a:rPr lang="en-US" dirty="0" smtClean="0"/>
              <a:t>the Q values are the same for all the members of a group</a:t>
            </a:r>
          </a:p>
        </p:txBody>
      </p:sp>
      <p:sp>
        <p:nvSpPr>
          <p:cNvPr id="4" name="Slide Number Placeholder 3"/>
          <p:cNvSpPr>
            <a:spLocks noGrp="1"/>
          </p:cNvSpPr>
          <p:nvPr>
            <p:ph type="sldNum" sz="quarter" idx="12"/>
          </p:nvPr>
        </p:nvSpPr>
        <p:spPr/>
        <p:txBody>
          <a:bodyPr/>
          <a:lstStyle/>
          <a:p>
            <a:pPr>
              <a:defRPr/>
            </a:pPr>
            <a:fld id="{946751EF-FBD2-4CCA-A92E-90BE7CBE13EC}" type="slidenum">
              <a:rPr lang="en-US" smtClean="0"/>
              <a:pPr>
                <a:defRPr/>
              </a:pPr>
              <a:t>12</a:t>
            </a:fld>
            <a:endParaRPr lang="en-US" sz="140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457200" y="838200"/>
            <a:ext cx="8382000" cy="609600"/>
          </a:xfrm>
        </p:spPr>
        <p:txBody>
          <a:bodyPr/>
          <a:lstStyle/>
          <a:p>
            <a:pPr eaLnBrk="1" hangingPunct="1"/>
            <a:r>
              <a:rPr lang="ro-RO" sz="4000" dirty="0" smtClean="0">
                <a:cs typeface="Times New Roman" pitchFamily="18" charset="0"/>
              </a:rPr>
              <a:t>Sample data</a:t>
            </a:r>
            <a:endParaRPr lang="en-US" sz="4000" dirty="0" smtClean="0">
              <a:cs typeface="Times New Roman" pitchFamily="18" charset="0"/>
            </a:endParaRPr>
          </a:p>
        </p:txBody>
      </p:sp>
      <p:sp>
        <p:nvSpPr>
          <p:cNvPr id="41987" name="Rectangle 3"/>
          <p:cNvSpPr>
            <a:spLocks noGrp="1" noChangeArrowheads="1"/>
          </p:cNvSpPr>
          <p:nvPr>
            <p:ph type="body" sz="half" idx="1"/>
          </p:nvPr>
        </p:nvSpPr>
        <p:spPr>
          <a:xfrm>
            <a:off x="533400" y="1524000"/>
            <a:ext cx="8305800" cy="4724400"/>
          </a:xfrm>
        </p:spPr>
        <p:txBody>
          <a:bodyPr/>
          <a:lstStyle/>
          <a:p>
            <a:pPr eaLnBrk="1" hangingPunct="1"/>
            <a:r>
              <a:rPr lang="en-US" dirty="0" smtClean="0"/>
              <a:t>Our goal: to group in increasingly creative  groups 12 students having the (Gough, motivation) as follows:</a:t>
            </a:r>
          </a:p>
          <a:p>
            <a:pPr eaLnBrk="1" hangingPunct="1"/>
            <a:r>
              <a:rPr lang="en-US" dirty="0" smtClean="0"/>
              <a:t>3 students with (3,1)</a:t>
            </a:r>
          </a:p>
          <a:p>
            <a:pPr eaLnBrk="1" hangingPunct="1"/>
            <a:r>
              <a:rPr lang="en-US" dirty="0" smtClean="0"/>
              <a:t>4 students with (3,2)</a:t>
            </a:r>
          </a:p>
          <a:p>
            <a:pPr eaLnBrk="1" hangingPunct="1"/>
            <a:r>
              <a:rPr lang="en-US" dirty="0" smtClean="0"/>
              <a:t>2 students with (2,1)</a:t>
            </a:r>
          </a:p>
          <a:p>
            <a:pPr eaLnBrk="1" hangingPunct="1"/>
            <a:r>
              <a:rPr lang="en-US" dirty="0" smtClean="0"/>
              <a:t>1 students with (1,1)</a:t>
            </a:r>
          </a:p>
          <a:p>
            <a:pPr eaLnBrk="1" hangingPunct="1"/>
            <a:r>
              <a:rPr lang="en-US" dirty="0" smtClean="0"/>
              <a:t>2 students with (4,1)</a:t>
            </a:r>
          </a:p>
        </p:txBody>
      </p:sp>
      <p:sp>
        <p:nvSpPr>
          <p:cNvPr id="4" name="Slide Number Placeholder 3"/>
          <p:cNvSpPr>
            <a:spLocks noGrp="1"/>
          </p:cNvSpPr>
          <p:nvPr>
            <p:ph type="sldNum" sz="quarter" idx="12"/>
          </p:nvPr>
        </p:nvSpPr>
        <p:spPr/>
        <p:txBody>
          <a:bodyPr/>
          <a:lstStyle/>
          <a:p>
            <a:pPr>
              <a:defRPr/>
            </a:pPr>
            <a:fld id="{8340332F-FF4A-4929-A882-5530F1BC3AE8}" type="slidenum">
              <a:rPr lang="en-US" smtClean="0"/>
              <a:pPr>
                <a:defRPr/>
              </a:pPr>
              <a:t>13</a:t>
            </a:fld>
            <a:endParaRPr lang="en-US" sz="140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8340332F-FF4A-4929-A882-5530F1BC3AE8}" type="slidenum">
              <a:rPr lang="en-US" smtClean="0"/>
              <a:pPr>
                <a:defRPr/>
              </a:pPr>
              <a:t>14</a:t>
            </a:fld>
            <a:endParaRPr lang="en-US" sz="1400"/>
          </a:p>
        </p:txBody>
      </p:sp>
      <p:graphicFrame>
        <p:nvGraphicFramePr>
          <p:cNvPr id="5" name="Table 4"/>
          <p:cNvGraphicFramePr>
            <a:graphicFrameLocks noGrp="1"/>
          </p:cNvGraphicFramePr>
          <p:nvPr/>
        </p:nvGraphicFramePr>
        <p:xfrm>
          <a:off x="228601" y="380996"/>
          <a:ext cx="8458199" cy="6157274"/>
        </p:xfrm>
        <a:graphic>
          <a:graphicData uri="http://schemas.openxmlformats.org/drawingml/2006/table">
            <a:tbl>
              <a:tblPr firstRow="1" bandRow="1">
                <a:tableStyleId>{5C22544A-7EE6-4342-B048-85BDC9FD1C3A}</a:tableStyleId>
              </a:tblPr>
              <a:tblGrid>
                <a:gridCol w="1106679"/>
                <a:gridCol w="948583"/>
                <a:gridCol w="790486"/>
                <a:gridCol w="869534"/>
                <a:gridCol w="790486"/>
                <a:gridCol w="869534"/>
                <a:gridCol w="1106680"/>
                <a:gridCol w="1027632"/>
                <a:gridCol w="948585"/>
              </a:tblGrid>
              <a:tr h="528756">
                <a:tc>
                  <a:txBody>
                    <a:bodyPr/>
                    <a:lstStyle/>
                    <a:p>
                      <a:pPr marL="0" marR="0" algn="r">
                        <a:spcBef>
                          <a:spcPts val="0"/>
                        </a:spcBef>
                        <a:spcAft>
                          <a:spcPts val="0"/>
                        </a:spcAft>
                      </a:pPr>
                      <a:endParaRPr lang="en-US" sz="1600" b="1" dirty="0">
                        <a:latin typeface="+mj-lt"/>
                        <a:ea typeface="Times New Roman"/>
                        <a:cs typeface="Times New Roman"/>
                      </a:endParaRPr>
                    </a:p>
                  </a:txBody>
                  <a:tcPr marL="68580" marR="68580" marT="0" marB="0" anchor="b"/>
                </a:tc>
                <a:tc>
                  <a:txBody>
                    <a:bodyPr/>
                    <a:lstStyle/>
                    <a:p>
                      <a:pPr marL="0" marR="0" algn="r">
                        <a:spcBef>
                          <a:spcPts val="0"/>
                        </a:spcBef>
                        <a:spcAft>
                          <a:spcPts val="0"/>
                        </a:spcAft>
                      </a:pPr>
                      <a:r>
                        <a:rPr lang="en-US" sz="1600" b="1" baseline="0" dirty="0" smtClean="0">
                          <a:solidFill>
                            <a:srgbClr val="C00000"/>
                          </a:solidFill>
                          <a:latin typeface="+mj-lt"/>
                          <a:ea typeface="Times New Roman"/>
                          <a:cs typeface="Times New Roman"/>
                        </a:rPr>
                        <a:t>G</a:t>
                      </a:r>
                      <a:endParaRPr lang="en-US" sz="1600" b="1" baseline="0" dirty="0">
                        <a:solidFill>
                          <a:srgbClr val="C00000"/>
                        </a:solidFill>
                        <a:latin typeface="+mj-lt"/>
                        <a:ea typeface="Times New Roman"/>
                        <a:cs typeface="Times New Roman"/>
                      </a:endParaRPr>
                    </a:p>
                  </a:txBody>
                  <a:tcPr marL="68580" marR="68580" marT="0" marB="0" anchor="b"/>
                </a:tc>
                <a:tc>
                  <a:txBody>
                    <a:bodyPr/>
                    <a:lstStyle/>
                    <a:p>
                      <a:pPr marL="0" marR="0" algn="r">
                        <a:spcBef>
                          <a:spcPts val="0"/>
                        </a:spcBef>
                        <a:spcAft>
                          <a:spcPts val="0"/>
                        </a:spcAft>
                      </a:pPr>
                      <a:r>
                        <a:rPr lang="en-US" sz="1600" b="1" baseline="0" dirty="0" smtClean="0">
                          <a:solidFill>
                            <a:srgbClr val="C00000"/>
                          </a:solidFill>
                          <a:latin typeface="+mj-lt"/>
                          <a:ea typeface="Times New Roman"/>
                          <a:cs typeface="Times New Roman"/>
                        </a:rPr>
                        <a:t>M</a:t>
                      </a:r>
                      <a:endParaRPr lang="en-US" sz="1600" b="1" baseline="0" dirty="0">
                        <a:solidFill>
                          <a:srgbClr val="C00000"/>
                        </a:solidFill>
                        <a:latin typeface="+mj-lt"/>
                        <a:ea typeface="Times New Roman"/>
                        <a:cs typeface="Times New Roman"/>
                      </a:endParaRPr>
                    </a:p>
                  </a:txBody>
                  <a:tcPr marL="68580" marR="68580" marT="0" marB="0" anchor="b"/>
                </a:tc>
                <a:tc>
                  <a:txBody>
                    <a:bodyPr/>
                    <a:lstStyle/>
                    <a:p>
                      <a:pPr marL="0" marR="0" algn="r">
                        <a:spcBef>
                          <a:spcPts val="0"/>
                        </a:spcBef>
                        <a:spcAft>
                          <a:spcPts val="0"/>
                        </a:spcAft>
                      </a:pPr>
                      <a:r>
                        <a:rPr lang="en-US" sz="1600" b="1" baseline="0" dirty="0" smtClean="0">
                          <a:solidFill>
                            <a:srgbClr val="C00000"/>
                          </a:solidFill>
                          <a:latin typeface="+mj-lt"/>
                          <a:ea typeface="Times New Roman"/>
                          <a:cs typeface="Times New Roman"/>
                        </a:rPr>
                        <a:t>G</a:t>
                      </a:r>
                      <a:endParaRPr lang="en-US" sz="1600" b="1" baseline="0" dirty="0">
                        <a:solidFill>
                          <a:srgbClr val="C00000"/>
                        </a:solidFill>
                        <a:latin typeface="+mj-lt"/>
                        <a:ea typeface="Times New Roman"/>
                        <a:cs typeface="Times New Roman"/>
                      </a:endParaRPr>
                    </a:p>
                  </a:txBody>
                  <a:tcPr marL="68580" marR="68580" marT="0" marB="0" anchor="b"/>
                </a:tc>
                <a:tc>
                  <a:txBody>
                    <a:bodyPr/>
                    <a:lstStyle/>
                    <a:p>
                      <a:pPr marL="0" marR="0" algn="r">
                        <a:spcBef>
                          <a:spcPts val="0"/>
                        </a:spcBef>
                        <a:spcAft>
                          <a:spcPts val="0"/>
                        </a:spcAft>
                      </a:pPr>
                      <a:r>
                        <a:rPr lang="en-US" sz="1600" b="1" baseline="0" dirty="0" smtClean="0">
                          <a:solidFill>
                            <a:srgbClr val="C00000"/>
                          </a:solidFill>
                          <a:latin typeface="+mj-lt"/>
                          <a:ea typeface="Times New Roman"/>
                          <a:cs typeface="Times New Roman"/>
                        </a:rPr>
                        <a:t>M</a:t>
                      </a:r>
                      <a:endParaRPr lang="en-US" sz="1600" b="1" baseline="0" dirty="0">
                        <a:solidFill>
                          <a:srgbClr val="C00000"/>
                        </a:solidFill>
                        <a:latin typeface="+mj-lt"/>
                        <a:ea typeface="Times New Roman"/>
                        <a:cs typeface="Times New Roman"/>
                      </a:endParaRPr>
                    </a:p>
                  </a:txBody>
                  <a:tcPr marL="68580" marR="68580" marT="0" marB="0" anchor="b"/>
                </a:tc>
                <a:tc>
                  <a:txBody>
                    <a:bodyPr/>
                    <a:lstStyle/>
                    <a:p>
                      <a:pPr marL="0" marR="0" algn="r">
                        <a:spcBef>
                          <a:spcPts val="0"/>
                        </a:spcBef>
                        <a:spcAft>
                          <a:spcPts val="0"/>
                        </a:spcAft>
                      </a:pPr>
                      <a:r>
                        <a:rPr lang="en-US" sz="1600" b="1" baseline="0" dirty="0" smtClean="0">
                          <a:solidFill>
                            <a:srgbClr val="C00000"/>
                          </a:solidFill>
                          <a:latin typeface="+mj-lt"/>
                          <a:ea typeface="Times New Roman"/>
                          <a:cs typeface="Times New Roman"/>
                        </a:rPr>
                        <a:t>G</a:t>
                      </a:r>
                      <a:endParaRPr lang="en-US" sz="1600" b="1" baseline="0" dirty="0">
                        <a:solidFill>
                          <a:srgbClr val="C00000"/>
                        </a:solidFill>
                        <a:latin typeface="+mj-lt"/>
                        <a:ea typeface="Times New Roman"/>
                        <a:cs typeface="Times New Roman"/>
                      </a:endParaRPr>
                    </a:p>
                  </a:txBody>
                  <a:tcPr marL="68580" marR="68580" marT="0" marB="0" anchor="b"/>
                </a:tc>
                <a:tc>
                  <a:txBody>
                    <a:bodyPr/>
                    <a:lstStyle/>
                    <a:p>
                      <a:pPr marL="0" marR="0" algn="r">
                        <a:spcBef>
                          <a:spcPts val="0"/>
                        </a:spcBef>
                        <a:spcAft>
                          <a:spcPts val="0"/>
                        </a:spcAft>
                      </a:pPr>
                      <a:r>
                        <a:rPr lang="en-US" sz="1600" b="1" baseline="0" dirty="0" smtClean="0">
                          <a:solidFill>
                            <a:srgbClr val="C00000"/>
                          </a:solidFill>
                          <a:latin typeface="+mj-lt"/>
                          <a:ea typeface="Times New Roman"/>
                          <a:cs typeface="Times New Roman"/>
                        </a:rPr>
                        <a:t>M</a:t>
                      </a:r>
                      <a:endParaRPr lang="en-US" sz="1600" b="1" baseline="0" dirty="0">
                        <a:solidFill>
                          <a:srgbClr val="C00000"/>
                        </a:solidFill>
                        <a:latin typeface="+mj-lt"/>
                        <a:ea typeface="Times New Roman"/>
                        <a:cs typeface="Times New Roman"/>
                      </a:endParaRPr>
                    </a:p>
                  </a:txBody>
                  <a:tcPr marL="68580" marR="68580" marT="0" marB="0" anchor="b"/>
                </a:tc>
                <a:tc>
                  <a:txBody>
                    <a:bodyPr/>
                    <a:lstStyle/>
                    <a:p>
                      <a:pPr marL="0" marR="0" algn="r">
                        <a:spcBef>
                          <a:spcPts val="0"/>
                        </a:spcBef>
                        <a:spcAft>
                          <a:spcPts val="0"/>
                        </a:spcAft>
                      </a:pPr>
                      <a:r>
                        <a:rPr lang="en-US" sz="1600" b="1" baseline="0" dirty="0" smtClean="0">
                          <a:solidFill>
                            <a:srgbClr val="C00000"/>
                          </a:solidFill>
                          <a:latin typeface="+mj-lt"/>
                          <a:ea typeface="Times New Roman"/>
                          <a:cs typeface="Times New Roman"/>
                        </a:rPr>
                        <a:t>G</a:t>
                      </a:r>
                      <a:endParaRPr lang="en-US" sz="1600" b="1" baseline="0" dirty="0">
                        <a:solidFill>
                          <a:srgbClr val="C00000"/>
                        </a:solidFill>
                        <a:latin typeface="+mj-lt"/>
                        <a:ea typeface="Times New Roman"/>
                        <a:cs typeface="Times New Roman"/>
                      </a:endParaRPr>
                    </a:p>
                  </a:txBody>
                  <a:tcPr marL="68580" marR="68580" marT="0" marB="0" anchor="b"/>
                </a:tc>
                <a:tc>
                  <a:txBody>
                    <a:bodyPr/>
                    <a:lstStyle/>
                    <a:p>
                      <a:pPr marL="0" marR="0" algn="r">
                        <a:spcBef>
                          <a:spcPts val="0"/>
                        </a:spcBef>
                        <a:spcAft>
                          <a:spcPts val="0"/>
                        </a:spcAft>
                      </a:pPr>
                      <a:r>
                        <a:rPr lang="en-US" sz="1600" b="1" baseline="0" dirty="0" smtClean="0">
                          <a:solidFill>
                            <a:srgbClr val="C00000"/>
                          </a:solidFill>
                          <a:latin typeface="+mj-lt"/>
                          <a:ea typeface="Times New Roman"/>
                          <a:cs typeface="Times New Roman"/>
                        </a:rPr>
                        <a:t>M</a:t>
                      </a:r>
                      <a:endParaRPr lang="en-US" sz="1600" b="1" baseline="0" dirty="0">
                        <a:solidFill>
                          <a:srgbClr val="C00000"/>
                        </a:solidFill>
                        <a:latin typeface="+mj-lt"/>
                        <a:ea typeface="Times New Roman"/>
                        <a:cs typeface="Times New Roman"/>
                      </a:endParaRPr>
                    </a:p>
                  </a:txBody>
                  <a:tcPr marL="68580" marR="68580" marT="0" marB="0" anchor="b"/>
                </a:tc>
              </a:tr>
              <a:tr h="540175">
                <a:tc>
                  <a:txBody>
                    <a:bodyPr/>
                    <a:lstStyle/>
                    <a:p>
                      <a:pPr marL="0" marR="0" algn="r">
                        <a:spcBef>
                          <a:spcPts val="0"/>
                        </a:spcBef>
                        <a:spcAft>
                          <a:spcPts val="0"/>
                        </a:spcAft>
                      </a:pPr>
                      <a:r>
                        <a:rPr lang="en-US" sz="1600" b="1" dirty="0" smtClean="0">
                          <a:latin typeface="+mj-lt"/>
                          <a:ea typeface="Times New Roman"/>
                          <a:cs typeface="Times New Roman"/>
                        </a:rPr>
                        <a:t>Group 1</a:t>
                      </a:r>
                      <a:endParaRPr lang="en-US" sz="1600" b="1" dirty="0">
                        <a:latin typeface="+mj-lt"/>
                        <a:ea typeface="Times New Roman"/>
                        <a:cs typeface="Times New Roman"/>
                      </a:endParaRPr>
                    </a:p>
                  </a:txBody>
                  <a:tcPr marL="68580" marR="68580" marT="0" marB="0" anchor="b"/>
                </a:tc>
                <a:tc>
                  <a:txBody>
                    <a:bodyPr/>
                    <a:lstStyle/>
                    <a:p>
                      <a:pPr marL="0" marR="0" algn="r">
                        <a:spcBef>
                          <a:spcPts val="0"/>
                        </a:spcBef>
                        <a:spcAft>
                          <a:spcPts val="0"/>
                        </a:spcAft>
                      </a:pPr>
                      <a:r>
                        <a:rPr lang="en-US" sz="1600" b="1" dirty="0">
                          <a:latin typeface="+mj-lt"/>
                          <a:ea typeface="Times New Roman"/>
                          <a:cs typeface="Times New Roman"/>
                        </a:rPr>
                        <a:t>3</a:t>
                      </a:r>
                    </a:p>
                  </a:txBody>
                  <a:tcPr marL="68580" marR="68580" marT="0" marB="0" anchor="b"/>
                </a:tc>
                <a:tc>
                  <a:txBody>
                    <a:bodyPr/>
                    <a:lstStyle/>
                    <a:p>
                      <a:pPr marL="0" marR="0" algn="r">
                        <a:spcBef>
                          <a:spcPts val="0"/>
                        </a:spcBef>
                        <a:spcAft>
                          <a:spcPts val="0"/>
                        </a:spcAft>
                      </a:pPr>
                      <a:r>
                        <a:rPr lang="en-US" sz="1600" b="1">
                          <a:latin typeface="+mj-lt"/>
                          <a:ea typeface="Times New Roman"/>
                          <a:cs typeface="Times New Roman"/>
                        </a:rPr>
                        <a:t>1</a:t>
                      </a:r>
                    </a:p>
                  </a:txBody>
                  <a:tcPr marL="68580" marR="68580" marT="0" marB="0" anchor="b"/>
                </a:tc>
                <a:tc>
                  <a:txBody>
                    <a:bodyPr/>
                    <a:lstStyle/>
                    <a:p>
                      <a:pPr marL="0" marR="0" algn="r">
                        <a:spcBef>
                          <a:spcPts val="0"/>
                        </a:spcBef>
                        <a:spcAft>
                          <a:spcPts val="0"/>
                        </a:spcAft>
                      </a:pPr>
                      <a:r>
                        <a:rPr lang="en-US" sz="1600" b="1">
                          <a:latin typeface="+mj-lt"/>
                          <a:ea typeface="Times New Roman"/>
                          <a:cs typeface="Times New Roman"/>
                        </a:rPr>
                        <a:t>3</a:t>
                      </a:r>
                    </a:p>
                  </a:txBody>
                  <a:tcPr marL="68580" marR="68580" marT="0" marB="0" anchor="b"/>
                </a:tc>
                <a:tc>
                  <a:txBody>
                    <a:bodyPr/>
                    <a:lstStyle/>
                    <a:p>
                      <a:pPr marL="0" marR="0" algn="r">
                        <a:spcBef>
                          <a:spcPts val="0"/>
                        </a:spcBef>
                        <a:spcAft>
                          <a:spcPts val="0"/>
                        </a:spcAft>
                      </a:pPr>
                      <a:r>
                        <a:rPr lang="en-US" sz="1600" b="1">
                          <a:latin typeface="+mj-lt"/>
                          <a:ea typeface="Times New Roman"/>
                          <a:cs typeface="Times New Roman"/>
                        </a:rPr>
                        <a:t>2</a:t>
                      </a:r>
                    </a:p>
                  </a:txBody>
                  <a:tcPr marL="68580" marR="68580" marT="0" marB="0" anchor="b"/>
                </a:tc>
                <a:tc>
                  <a:txBody>
                    <a:bodyPr/>
                    <a:lstStyle/>
                    <a:p>
                      <a:pPr marL="0" marR="0" algn="r">
                        <a:spcBef>
                          <a:spcPts val="0"/>
                        </a:spcBef>
                        <a:spcAft>
                          <a:spcPts val="0"/>
                        </a:spcAft>
                      </a:pPr>
                      <a:r>
                        <a:rPr lang="en-US" sz="1600" b="1">
                          <a:latin typeface="+mj-lt"/>
                          <a:ea typeface="Times New Roman"/>
                          <a:cs typeface="Times New Roman"/>
                        </a:rPr>
                        <a:t>3</a:t>
                      </a:r>
                    </a:p>
                  </a:txBody>
                  <a:tcPr marL="68580" marR="68580" marT="0" marB="0" anchor="b"/>
                </a:tc>
                <a:tc>
                  <a:txBody>
                    <a:bodyPr/>
                    <a:lstStyle/>
                    <a:p>
                      <a:pPr marL="0" marR="0" algn="r">
                        <a:spcBef>
                          <a:spcPts val="0"/>
                        </a:spcBef>
                        <a:spcAft>
                          <a:spcPts val="0"/>
                        </a:spcAft>
                      </a:pPr>
                      <a:r>
                        <a:rPr lang="en-US" sz="1600" b="1">
                          <a:latin typeface="+mj-lt"/>
                          <a:ea typeface="Times New Roman"/>
                          <a:cs typeface="Times New Roman"/>
                        </a:rPr>
                        <a:t>1</a:t>
                      </a:r>
                    </a:p>
                  </a:txBody>
                  <a:tcPr marL="68580" marR="68580" marT="0" marB="0" anchor="b"/>
                </a:tc>
                <a:tc>
                  <a:txBody>
                    <a:bodyPr/>
                    <a:lstStyle/>
                    <a:p>
                      <a:pPr marL="0" marR="0" algn="r">
                        <a:spcBef>
                          <a:spcPts val="0"/>
                        </a:spcBef>
                        <a:spcAft>
                          <a:spcPts val="0"/>
                        </a:spcAft>
                      </a:pPr>
                      <a:r>
                        <a:rPr lang="en-US" sz="1600" b="1">
                          <a:latin typeface="+mj-lt"/>
                          <a:ea typeface="Times New Roman"/>
                          <a:cs typeface="Times New Roman"/>
                        </a:rPr>
                        <a:t>3</a:t>
                      </a:r>
                    </a:p>
                  </a:txBody>
                  <a:tcPr marL="68580" marR="68580" marT="0" marB="0" anchor="b"/>
                </a:tc>
                <a:tc>
                  <a:txBody>
                    <a:bodyPr/>
                    <a:lstStyle/>
                    <a:p>
                      <a:pPr marL="0" marR="0" algn="r">
                        <a:spcBef>
                          <a:spcPts val="0"/>
                        </a:spcBef>
                        <a:spcAft>
                          <a:spcPts val="0"/>
                        </a:spcAft>
                      </a:pPr>
                      <a:r>
                        <a:rPr lang="en-US" sz="1600" b="1" dirty="0">
                          <a:latin typeface="+mj-lt"/>
                          <a:ea typeface="Times New Roman"/>
                          <a:cs typeface="Times New Roman"/>
                        </a:rPr>
                        <a:t>1</a:t>
                      </a:r>
                    </a:p>
                  </a:txBody>
                  <a:tcPr marL="68580" marR="68580" marT="0" marB="0" anchor="b"/>
                </a:tc>
              </a:tr>
              <a:tr h="607473">
                <a:tc>
                  <a:txBody>
                    <a:bodyPr/>
                    <a:lstStyle/>
                    <a:p>
                      <a:pPr marL="0" marR="0" algn="r">
                        <a:spcBef>
                          <a:spcPts val="0"/>
                        </a:spcBef>
                        <a:spcAft>
                          <a:spcPts val="0"/>
                        </a:spcAft>
                      </a:pPr>
                      <a:r>
                        <a:rPr lang="en-US" sz="1600" b="1" dirty="0" smtClean="0">
                          <a:latin typeface="+mj-lt"/>
                          <a:ea typeface="Times New Roman"/>
                          <a:cs typeface="Times New Roman"/>
                        </a:rPr>
                        <a:t>Group 2</a:t>
                      </a:r>
                      <a:endParaRPr lang="en-US" sz="1600" b="1" dirty="0">
                        <a:latin typeface="+mj-lt"/>
                        <a:ea typeface="Times New Roman"/>
                        <a:cs typeface="Times New Roman"/>
                      </a:endParaRPr>
                    </a:p>
                  </a:txBody>
                  <a:tcPr marL="68580" marR="68580" marT="0" marB="0" anchor="b"/>
                </a:tc>
                <a:tc>
                  <a:txBody>
                    <a:bodyPr/>
                    <a:lstStyle/>
                    <a:p>
                      <a:pPr marL="0" marR="0" algn="r">
                        <a:spcBef>
                          <a:spcPts val="0"/>
                        </a:spcBef>
                        <a:spcAft>
                          <a:spcPts val="0"/>
                        </a:spcAft>
                      </a:pPr>
                      <a:r>
                        <a:rPr lang="en-US" sz="1600" b="1" dirty="0">
                          <a:latin typeface="+mj-lt"/>
                          <a:ea typeface="Times New Roman"/>
                          <a:cs typeface="Times New Roman"/>
                        </a:rPr>
                        <a:t>2</a:t>
                      </a:r>
                    </a:p>
                  </a:txBody>
                  <a:tcPr marL="68580" marR="68580" marT="0" marB="0" anchor="b"/>
                </a:tc>
                <a:tc>
                  <a:txBody>
                    <a:bodyPr/>
                    <a:lstStyle/>
                    <a:p>
                      <a:pPr marL="0" marR="0" algn="r">
                        <a:spcBef>
                          <a:spcPts val="0"/>
                        </a:spcBef>
                        <a:spcAft>
                          <a:spcPts val="0"/>
                        </a:spcAft>
                      </a:pPr>
                      <a:r>
                        <a:rPr lang="en-US" sz="1600" b="1" dirty="0">
                          <a:latin typeface="+mj-lt"/>
                          <a:ea typeface="Times New Roman"/>
                          <a:cs typeface="Times New Roman"/>
                        </a:rPr>
                        <a:t>1</a:t>
                      </a:r>
                    </a:p>
                  </a:txBody>
                  <a:tcPr marL="68580" marR="68580" marT="0" marB="0" anchor="b"/>
                </a:tc>
                <a:tc>
                  <a:txBody>
                    <a:bodyPr/>
                    <a:lstStyle/>
                    <a:p>
                      <a:pPr marL="0" marR="0" algn="r">
                        <a:spcBef>
                          <a:spcPts val="0"/>
                        </a:spcBef>
                        <a:spcAft>
                          <a:spcPts val="0"/>
                        </a:spcAft>
                      </a:pPr>
                      <a:r>
                        <a:rPr lang="en-US" sz="1600" b="1">
                          <a:latin typeface="+mj-lt"/>
                          <a:ea typeface="Times New Roman"/>
                          <a:cs typeface="Times New Roman"/>
                        </a:rPr>
                        <a:t>2</a:t>
                      </a:r>
                    </a:p>
                  </a:txBody>
                  <a:tcPr marL="68580" marR="68580" marT="0" marB="0" anchor="b"/>
                </a:tc>
                <a:tc>
                  <a:txBody>
                    <a:bodyPr/>
                    <a:lstStyle/>
                    <a:p>
                      <a:pPr marL="0" marR="0" algn="r">
                        <a:spcBef>
                          <a:spcPts val="0"/>
                        </a:spcBef>
                        <a:spcAft>
                          <a:spcPts val="0"/>
                        </a:spcAft>
                      </a:pPr>
                      <a:r>
                        <a:rPr lang="en-US" sz="1600" b="1">
                          <a:latin typeface="+mj-lt"/>
                          <a:ea typeface="Times New Roman"/>
                          <a:cs typeface="Times New Roman"/>
                        </a:rPr>
                        <a:t>2</a:t>
                      </a:r>
                    </a:p>
                  </a:txBody>
                  <a:tcPr marL="68580" marR="68580" marT="0" marB="0" anchor="b"/>
                </a:tc>
                <a:tc>
                  <a:txBody>
                    <a:bodyPr/>
                    <a:lstStyle/>
                    <a:p>
                      <a:pPr marL="0" marR="0" algn="r">
                        <a:spcBef>
                          <a:spcPts val="0"/>
                        </a:spcBef>
                        <a:spcAft>
                          <a:spcPts val="0"/>
                        </a:spcAft>
                      </a:pPr>
                      <a:r>
                        <a:rPr lang="en-US" sz="1600" b="1">
                          <a:latin typeface="+mj-lt"/>
                          <a:ea typeface="Times New Roman"/>
                          <a:cs typeface="Times New Roman"/>
                        </a:rPr>
                        <a:t>2</a:t>
                      </a:r>
                    </a:p>
                  </a:txBody>
                  <a:tcPr marL="68580" marR="68580" marT="0" marB="0" anchor="b"/>
                </a:tc>
                <a:tc>
                  <a:txBody>
                    <a:bodyPr/>
                    <a:lstStyle/>
                    <a:p>
                      <a:pPr marL="0" marR="0" algn="r">
                        <a:spcBef>
                          <a:spcPts val="0"/>
                        </a:spcBef>
                        <a:spcAft>
                          <a:spcPts val="0"/>
                        </a:spcAft>
                      </a:pPr>
                      <a:r>
                        <a:rPr lang="en-US" sz="1600" b="1">
                          <a:latin typeface="+mj-lt"/>
                          <a:ea typeface="Times New Roman"/>
                          <a:cs typeface="Times New Roman"/>
                        </a:rPr>
                        <a:t>1</a:t>
                      </a:r>
                    </a:p>
                  </a:txBody>
                  <a:tcPr marL="68580" marR="68580" marT="0" marB="0" anchor="b"/>
                </a:tc>
                <a:tc>
                  <a:txBody>
                    <a:bodyPr/>
                    <a:lstStyle/>
                    <a:p>
                      <a:pPr marL="0" marR="0" algn="r">
                        <a:spcBef>
                          <a:spcPts val="0"/>
                        </a:spcBef>
                        <a:spcAft>
                          <a:spcPts val="0"/>
                        </a:spcAft>
                      </a:pPr>
                      <a:r>
                        <a:rPr lang="en-US" sz="1600" b="1">
                          <a:latin typeface="+mj-lt"/>
                          <a:ea typeface="Times New Roman"/>
                          <a:cs typeface="Times New Roman"/>
                        </a:rPr>
                        <a:t>3</a:t>
                      </a:r>
                    </a:p>
                  </a:txBody>
                  <a:tcPr marL="68580" marR="68580" marT="0" marB="0" anchor="b"/>
                </a:tc>
                <a:tc>
                  <a:txBody>
                    <a:bodyPr/>
                    <a:lstStyle/>
                    <a:p>
                      <a:pPr marL="0" marR="0" algn="r">
                        <a:spcBef>
                          <a:spcPts val="0"/>
                        </a:spcBef>
                        <a:spcAft>
                          <a:spcPts val="0"/>
                        </a:spcAft>
                      </a:pPr>
                      <a:r>
                        <a:rPr lang="en-US" sz="1600" b="1">
                          <a:latin typeface="+mj-lt"/>
                          <a:ea typeface="Times New Roman"/>
                          <a:cs typeface="Times New Roman"/>
                        </a:rPr>
                        <a:t>2</a:t>
                      </a:r>
                    </a:p>
                  </a:txBody>
                  <a:tcPr marL="68580" marR="68580" marT="0" marB="0" anchor="b"/>
                </a:tc>
              </a:tr>
              <a:tr h="641493">
                <a:tc>
                  <a:txBody>
                    <a:bodyPr/>
                    <a:lstStyle/>
                    <a:p>
                      <a:pPr marL="0" marR="0" algn="r">
                        <a:spcBef>
                          <a:spcPts val="0"/>
                        </a:spcBef>
                        <a:spcAft>
                          <a:spcPts val="0"/>
                        </a:spcAft>
                      </a:pPr>
                      <a:r>
                        <a:rPr lang="en-US" sz="1600" b="1" dirty="0" smtClean="0">
                          <a:latin typeface="+mj-lt"/>
                          <a:ea typeface="Times New Roman"/>
                          <a:cs typeface="Times New Roman"/>
                        </a:rPr>
                        <a:t>Group 3</a:t>
                      </a:r>
                      <a:endParaRPr lang="en-US" sz="1600" b="1" dirty="0">
                        <a:latin typeface="+mj-lt"/>
                        <a:ea typeface="Times New Roman"/>
                        <a:cs typeface="Times New Roman"/>
                      </a:endParaRPr>
                    </a:p>
                  </a:txBody>
                  <a:tcPr marL="68580" marR="68580" marT="0" marB="0" anchor="b"/>
                </a:tc>
                <a:tc>
                  <a:txBody>
                    <a:bodyPr/>
                    <a:lstStyle/>
                    <a:p>
                      <a:pPr marL="0" marR="0" algn="r">
                        <a:spcBef>
                          <a:spcPts val="0"/>
                        </a:spcBef>
                        <a:spcAft>
                          <a:spcPts val="0"/>
                        </a:spcAft>
                      </a:pPr>
                      <a:r>
                        <a:rPr lang="en-US" sz="1600" b="1">
                          <a:latin typeface="+mj-lt"/>
                          <a:ea typeface="Times New Roman"/>
                          <a:cs typeface="Times New Roman"/>
                        </a:rPr>
                        <a:t>4</a:t>
                      </a:r>
                    </a:p>
                  </a:txBody>
                  <a:tcPr marL="68580" marR="68580" marT="0" marB="0" anchor="b"/>
                </a:tc>
                <a:tc>
                  <a:txBody>
                    <a:bodyPr/>
                    <a:lstStyle/>
                    <a:p>
                      <a:pPr marL="0" marR="0" algn="r">
                        <a:spcBef>
                          <a:spcPts val="0"/>
                        </a:spcBef>
                        <a:spcAft>
                          <a:spcPts val="0"/>
                        </a:spcAft>
                      </a:pPr>
                      <a:r>
                        <a:rPr lang="en-US" sz="1600" b="1" dirty="0">
                          <a:latin typeface="+mj-lt"/>
                          <a:ea typeface="Times New Roman"/>
                          <a:cs typeface="Times New Roman"/>
                        </a:rPr>
                        <a:t>1</a:t>
                      </a:r>
                    </a:p>
                  </a:txBody>
                  <a:tcPr marL="68580" marR="68580" marT="0" marB="0" anchor="b"/>
                </a:tc>
                <a:tc>
                  <a:txBody>
                    <a:bodyPr/>
                    <a:lstStyle/>
                    <a:p>
                      <a:pPr marL="0" marR="0" algn="r">
                        <a:spcBef>
                          <a:spcPts val="0"/>
                        </a:spcBef>
                        <a:spcAft>
                          <a:spcPts val="0"/>
                        </a:spcAft>
                      </a:pPr>
                      <a:r>
                        <a:rPr lang="en-US" sz="1600" b="1">
                          <a:latin typeface="+mj-lt"/>
                          <a:ea typeface="Times New Roman"/>
                          <a:cs typeface="Times New Roman"/>
                        </a:rPr>
                        <a:t>4</a:t>
                      </a:r>
                    </a:p>
                  </a:txBody>
                  <a:tcPr marL="68580" marR="68580" marT="0" marB="0" anchor="b"/>
                </a:tc>
                <a:tc>
                  <a:txBody>
                    <a:bodyPr/>
                    <a:lstStyle/>
                    <a:p>
                      <a:pPr marL="0" marR="0" algn="r">
                        <a:spcBef>
                          <a:spcPts val="0"/>
                        </a:spcBef>
                        <a:spcAft>
                          <a:spcPts val="0"/>
                        </a:spcAft>
                      </a:pPr>
                      <a:r>
                        <a:rPr lang="en-US" sz="1600" b="1">
                          <a:latin typeface="+mj-lt"/>
                          <a:ea typeface="Times New Roman"/>
                          <a:cs typeface="Times New Roman"/>
                        </a:rPr>
                        <a:t>1</a:t>
                      </a:r>
                    </a:p>
                  </a:txBody>
                  <a:tcPr marL="68580" marR="68580" marT="0" marB="0" anchor="b"/>
                </a:tc>
                <a:tc>
                  <a:txBody>
                    <a:bodyPr/>
                    <a:lstStyle/>
                    <a:p>
                      <a:pPr marL="0" marR="0" algn="r">
                        <a:spcBef>
                          <a:spcPts val="0"/>
                        </a:spcBef>
                        <a:spcAft>
                          <a:spcPts val="0"/>
                        </a:spcAft>
                      </a:pPr>
                      <a:r>
                        <a:rPr lang="en-US" sz="1600" b="1">
                          <a:latin typeface="+mj-lt"/>
                          <a:ea typeface="Times New Roman"/>
                          <a:cs typeface="Times New Roman"/>
                        </a:rPr>
                        <a:t>3</a:t>
                      </a:r>
                    </a:p>
                  </a:txBody>
                  <a:tcPr marL="68580" marR="68580" marT="0" marB="0" anchor="b"/>
                </a:tc>
                <a:tc>
                  <a:txBody>
                    <a:bodyPr/>
                    <a:lstStyle/>
                    <a:p>
                      <a:pPr marL="0" marR="0" algn="r">
                        <a:spcBef>
                          <a:spcPts val="0"/>
                        </a:spcBef>
                        <a:spcAft>
                          <a:spcPts val="0"/>
                        </a:spcAft>
                      </a:pPr>
                      <a:r>
                        <a:rPr lang="en-US" sz="1600" b="1">
                          <a:latin typeface="+mj-lt"/>
                          <a:ea typeface="Times New Roman"/>
                          <a:cs typeface="Times New Roman"/>
                        </a:rPr>
                        <a:t>2</a:t>
                      </a:r>
                    </a:p>
                  </a:txBody>
                  <a:tcPr marL="68580" marR="68580" marT="0" marB="0" anchor="b"/>
                </a:tc>
                <a:tc>
                  <a:txBody>
                    <a:bodyPr/>
                    <a:lstStyle/>
                    <a:p>
                      <a:pPr marL="0" marR="0" algn="r">
                        <a:spcBef>
                          <a:spcPts val="0"/>
                        </a:spcBef>
                        <a:spcAft>
                          <a:spcPts val="0"/>
                        </a:spcAft>
                      </a:pPr>
                      <a:r>
                        <a:rPr lang="en-US" sz="1600" b="1">
                          <a:latin typeface="+mj-lt"/>
                          <a:ea typeface="Times New Roman"/>
                          <a:cs typeface="Times New Roman"/>
                        </a:rPr>
                        <a:t>3</a:t>
                      </a:r>
                    </a:p>
                  </a:txBody>
                  <a:tcPr marL="68580" marR="68580" marT="0" marB="0" anchor="b"/>
                </a:tc>
                <a:tc>
                  <a:txBody>
                    <a:bodyPr/>
                    <a:lstStyle/>
                    <a:p>
                      <a:pPr marL="0" marR="0" algn="r">
                        <a:spcBef>
                          <a:spcPts val="0"/>
                        </a:spcBef>
                        <a:spcAft>
                          <a:spcPts val="0"/>
                        </a:spcAft>
                      </a:pPr>
                      <a:r>
                        <a:rPr lang="en-US" sz="1600" b="1">
                          <a:latin typeface="+mj-lt"/>
                          <a:ea typeface="Times New Roman"/>
                          <a:cs typeface="Times New Roman"/>
                        </a:rPr>
                        <a:t>2</a:t>
                      </a:r>
                    </a:p>
                  </a:txBody>
                  <a:tcPr marL="68580" marR="68580" marT="0" marB="0" anchor="b"/>
                </a:tc>
              </a:tr>
              <a:tr h="493355">
                <a:tc>
                  <a:txBody>
                    <a:bodyPr/>
                    <a:lstStyle/>
                    <a:p>
                      <a:pPr marL="0" marR="0" algn="r">
                        <a:spcBef>
                          <a:spcPts val="0"/>
                        </a:spcBef>
                        <a:spcAft>
                          <a:spcPts val="0"/>
                        </a:spcAft>
                      </a:pPr>
                      <a:r>
                        <a:rPr lang="en-US" sz="1600" b="1" dirty="0" smtClean="0">
                          <a:latin typeface="+mj-lt"/>
                          <a:ea typeface="Times New Roman"/>
                          <a:cs typeface="Times New Roman"/>
                        </a:rPr>
                        <a:t>Group 4</a:t>
                      </a:r>
                      <a:endParaRPr lang="en-US" sz="1600" b="1" dirty="0">
                        <a:latin typeface="+mj-lt"/>
                        <a:ea typeface="Times New Roman"/>
                        <a:cs typeface="Times New Roman"/>
                      </a:endParaRPr>
                    </a:p>
                  </a:txBody>
                  <a:tcPr marL="68580" marR="68580" marT="0" marB="0" anchor="b"/>
                </a:tc>
                <a:tc>
                  <a:txBody>
                    <a:bodyPr/>
                    <a:lstStyle/>
                    <a:p>
                      <a:pPr marL="0" marR="0" algn="r">
                        <a:spcBef>
                          <a:spcPts val="0"/>
                        </a:spcBef>
                        <a:spcAft>
                          <a:spcPts val="0"/>
                        </a:spcAft>
                      </a:pPr>
                      <a:r>
                        <a:rPr lang="en-US" sz="1600" b="1">
                          <a:latin typeface="+mj-lt"/>
                          <a:ea typeface="Times New Roman"/>
                          <a:cs typeface="Times New Roman"/>
                        </a:rPr>
                        <a:t>3</a:t>
                      </a:r>
                    </a:p>
                  </a:txBody>
                  <a:tcPr marL="68580" marR="68580" marT="0" marB="0" anchor="b"/>
                </a:tc>
                <a:tc>
                  <a:txBody>
                    <a:bodyPr/>
                    <a:lstStyle/>
                    <a:p>
                      <a:pPr marL="0" marR="0" algn="r">
                        <a:spcBef>
                          <a:spcPts val="0"/>
                        </a:spcBef>
                        <a:spcAft>
                          <a:spcPts val="0"/>
                        </a:spcAft>
                      </a:pPr>
                      <a:r>
                        <a:rPr lang="en-US" sz="1600" b="1" dirty="0">
                          <a:latin typeface="+mj-lt"/>
                          <a:ea typeface="Times New Roman"/>
                          <a:cs typeface="Times New Roman"/>
                        </a:rPr>
                        <a:t>2</a:t>
                      </a:r>
                    </a:p>
                  </a:txBody>
                  <a:tcPr marL="68580" marR="68580" marT="0" marB="0" anchor="b"/>
                </a:tc>
                <a:tc>
                  <a:txBody>
                    <a:bodyPr/>
                    <a:lstStyle/>
                    <a:p>
                      <a:pPr marL="0" marR="0" algn="r">
                        <a:spcBef>
                          <a:spcPts val="0"/>
                        </a:spcBef>
                        <a:spcAft>
                          <a:spcPts val="0"/>
                        </a:spcAft>
                      </a:pPr>
                      <a:r>
                        <a:rPr lang="en-US" sz="1600" b="1" dirty="0">
                          <a:latin typeface="+mj-lt"/>
                          <a:ea typeface="Times New Roman"/>
                          <a:cs typeface="Times New Roman"/>
                        </a:rPr>
                        <a:t>2</a:t>
                      </a:r>
                    </a:p>
                  </a:txBody>
                  <a:tcPr marL="68580" marR="68580" marT="0" marB="0" anchor="b"/>
                </a:tc>
                <a:tc>
                  <a:txBody>
                    <a:bodyPr/>
                    <a:lstStyle/>
                    <a:p>
                      <a:pPr marL="0" marR="0" algn="r">
                        <a:spcBef>
                          <a:spcPts val="0"/>
                        </a:spcBef>
                        <a:spcAft>
                          <a:spcPts val="0"/>
                        </a:spcAft>
                      </a:pPr>
                      <a:r>
                        <a:rPr lang="en-US" sz="1600" b="1">
                          <a:latin typeface="+mj-lt"/>
                          <a:ea typeface="Times New Roman"/>
                          <a:cs typeface="Times New Roman"/>
                        </a:rPr>
                        <a:t>1</a:t>
                      </a:r>
                    </a:p>
                  </a:txBody>
                  <a:tcPr marL="68580" marR="68580" marT="0" marB="0" anchor="b"/>
                </a:tc>
                <a:tc>
                  <a:txBody>
                    <a:bodyPr/>
                    <a:lstStyle/>
                    <a:p>
                      <a:pPr marL="0" marR="0" algn="r">
                        <a:spcBef>
                          <a:spcPts val="0"/>
                        </a:spcBef>
                        <a:spcAft>
                          <a:spcPts val="0"/>
                        </a:spcAft>
                      </a:pPr>
                      <a:r>
                        <a:rPr lang="en-US" sz="1600" b="1">
                          <a:latin typeface="+mj-lt"/>
                          <a:ea typeface="Times New Roman"/>
                          <a:cs typeface="Times New Roman"/>
                        </a:rPr>
                        <a:t>3</a:t>
                      </a:r>
                    </a:p>
                  </a:txBody>
                  <a:tcPr marL="68580" marR="68580" marT="0" marB="0" anchor="b"/>
                </a:tc>
                <a:tc>
                  <a:txBody>
                    <a:bodyPr/>
                    <a:lstStyle/>
                    <a:p>
                      <a:pPr marL="0" marR="0" algn="r">
                        <a:spcBef>
                          <a:spcPts val="0"/>
                        </a:spcBef>
                        <a:spcAft>
                          <a:spcPts val="0"/>
                        </a:spcAft>
                      </a:pPr>
                      <a:r>
                        <a:rPr lang="en-US" sz="1600" b="1">
                          <a:latin typeface="+mj-lt"/>
                          <a:ea typeface="Times New Roman"/>
                          <a:cs typeface="Times New Roman"/>
                        </a:rPr>
                        <a:t>2</a:t>
                      </a:r>
                    </a:p>
                  </a:txBody>
                  <a:tcPr marL="68580" marR="68580" marT="0" marB="0" anchor="b"/>
                </a:tc>
                <a:tc>
                  <a:txBody>
                    <a:bodyPr/>
                    <a:lstStyle/>
                    <a:p>
                      <a:pPr marL="0" marR="0" algn="r">
                        <a:spcBef>
                          <a:spcPts val="0"/>
                        </a:spcBef>
                        <a:spcAft>
                          <a:spcPts val="0"/>
                        </a:spcAft>
                      </a:pPr>
                      <a:r>
                        <a:rPr lang="en-US" sz="1600" b="1">
                          <a:latin typeface="+mj-lt"/>
                          <a:ea typeface="Times New Roman"/>
                          <a:cs typeface="Times New Roman"/>
                        </a:rPr>
                        <a:t>3</a:t>
                      </a:r>
                    </a:p>
                  </a:txBody>
                  <a:tcPr marL="68580" marR="68580" marT="0" marB="0" anchor="b"/>
                </a:tc>
                <a:tc>
                  <a:txBody>
                    <a:bodyPr/>
                    <a:lstStyle/>
                    <a:p>
                      <a:pPr marL="0" marR="0" algn="r">
                        <a:spcBef>
                          <a:spcPts val="0"/>
                        </a:spcBef>
                        <a:spcAft>
                          <a:spcPts val="0"/>
                        </a:spcAft>
                      </a:pPr>
                      <a:r>
                        <a:rPr lang="en-US" sz="1600" b="1">
                          <a:latin typeface="+mj-lt"/>
                          <a:ea typeface="Times New Roman"/>
                          <a:cs typeface="Times New Roman"/>
                        </a:rPr>
                        <a:t>2</a:t>
                      </a:r>
                    </a:p>
                  </a:txBody>
                  <a:tcPr marL="68580" marR="68580" marT="0" marB="0" anchor="b"/>
                </a:tc>
              </a:tr>
              <a:tr h="575580">
                <a:tc>
                  <a:txBody>
                    <a:bodyPr/>
                    <a:lstStyle/>
                    <a:p>
                      <a:pPr marL="0" marR="0" algn="r">
                        <a:spcBef>
                          <a:spcPts val="0"/>
                        </a:spcBef>
                        <a:spcAft>
                          <a:spcPts val="0"/>
                        </a:spcAft>
                      </a:pPr>
                      <a:r>
                        <a:rPr lang="en-US" sz="1600" b="1" dirty="0" smtClean="0">
                          <a:latin typeface="+mj-lt"/>
                          <a:ea typeface="Times New Roman"/>
                          <a:cs typeface="Times New Roman"/>
                        </a:rPr>
                        <a:t>Group 5</a:t>
                      </a:r>
                      <a:endParaRPr lang="en-US" sz="1600" b="1" dirty="0">
                        <a:latin typeface="+mj-lt"/>
                        <a:ea typeface="Times New Roman"/>
                        <a:cs typeface="Times New Roman"/>
                      </a:endParaRPr>
                    </a:p>
                  </a:txBody>
                  <a:tcPr marL="68580" marR="68580" marT="0" marB="0" anchor="b"/>
                </a:tc>
                <a:tc>
                  <a:txBody>
                    <a:bodyPr/>
                    <a:lstStyle/>
                    <a:p>
                      <a:pPr marL="0" marR="0" algn="r">
                        <a:spcBef>
                          <a:spcPts val="0"/>
                        </a:spcBef>
                        <a:spcAft>
                          <a:spcPts val="0"/>
                        </a:spcAft>
                      </a:pPr>
                      <a:r>
                        <a:rPr lang="en-US" sz="1600" b="1">
                          <a:latin typeface="+mj-lt"/>
                          <a:ea typeface="Times New Roman"/>
                          <a:cs typeface="Times New Roman"/>
                        </a:rPr>
                        <a:t>3</a:t>
                      </a:r>
                    </a:p>
                  </a:txBody>
                  <a:tcPr marL="68580" marR="68580" marT="0" marB="0" anchor="b"/>
                </a:tc>
                <a:tc>
                  <a:txBody>
                    <a:bodyPr/>
                    <a:lstStyle/>
                    <a:p>
                      <a:pPr marL="0" marR="0" algn="r">
                        <a:spcBef>
                          <a:spcPts val="0"/>
                        </a:spcBef>
                        <a:spcAft>
                          <a:spcPts val="0"/>
                        </a:spcAft>
                      </a:pPr>
                      <a:r>
                        <a:rPr lang="en-US" sz="1600" b="1">
                          <a:latin typeface="+mj-lt"/>
                          <a:ea typeface="Times New Roman"/>
                          <a:cs typeface="Times New Roman"/>
                        </a:rPr>
                        <a:t>1</a:t>
                      </a:r>
                    </a:p>
                  </a:txBody>
                  <a:tcPr marL="68580" marR="68580" marT="0" marB="0" anchor="b"/>
                </a:tc>
                <a:tc>
                  <a:txBody>
                    <a:bodyPr/>
                    <a:lstStyle/>
                    <a:p>
                      <a:pPr marL="0" marR="0" algn="r">
                        <a:spcBef>
                          <a:spcPts val="0"/>
                        </a:spcBef>
                        <a:spcAft>
                          <a:spcPts val="0"/>
                        </a:spcAft>
                      </a:pPr>
                      <a:r>
                        <a:rPr lang="en-US" sz="1600" b="1" dirty="0">
                          <a:latin typeface="+mj-lt"/>
                          <a:ea typeface="Times New Roman"/>
                          <a:cs typeface="Times New Roman"/>
                        </a:rPr>
                        <a:t>2</a:t>
                      </a:r>
                    </a:p>
                  </a:txBody>
                  <a:tcPr marL="68580" marR="68580" marT="0" marB="0" anchor="b"/>
                </a:tc>
                <a:tc>
                  <a:txBody>
                    <a:bodyPr/>
                    <a:lstStyle/>
                    <a:p>
                      <a:pPr marL="0" marR="0" algn="r">
                        <a:spcBef>
                          <a:spcPts val="0"/>
                        </a:spcBef>
                        <a:spcAft>
                          <a:spcPts val="0"/>
                        </a:spcAft>
                      </a:pPr>
                      <a:r>
                        <a:rPr lang="en-US" sz="1600" b="1">
                          <a:latin typeface="+mj-lt"/>
                          <a:ea typeface="Times New Roman"/>
                          <a:cs typeface="Times New Roman"/>
                        </a:rPr>
                        <a:t>1</a:t>
                      </a:r>
                    </a:p>
                  </a:txBody>
                  <a:tcPr marL="68580" marR="68580" marT="0" marB="0" anchor="b"/>
                </a:tc>
                <a:tc>
                  <a:txBody>
                    <a:bodyPr/>
                    <a:lstStyle/>
                    <a:p>
                      <a:pPr marL="0" marR="0" algn="r">
                        <a:spcBef>
                          <a:spcPts val="0"/>
                        </a:spcBef>
                        <a:spcAft>
                          <a:spcPts val="0"/>
                        </a:spcAft>
                      </a:pPr>
                      <a:r>
                        <a:rPr lang="en-US" sz="1600" b="1">
                          <a:latin typeface="+mj-lt"/>
                          <a:ea typeface="Times New Roman"/>
                          <a:cs typeface="Times New Roman"/>
                        </a:rPr>
                        <a:t>3</a:t>
                      </a:r>
                    </a:p>
                  </a:txBody>
                  <a:tcPr marL="68580" marR="68580" marT="0" marB="0" anchor="b"/>
                </a:tc>
                <a:tc>
                  <a:txBody>
                    <a:bodyPr/>
                    <a:lstStyle/>
                    <a:p>
                      <a:pPr marL="0" marR="0" algn="r">
                        <a:spcBef>
                          <a:spcPts val="0"/>
                        </a:spcBef>
                        <a:spcAft>
                          <a:spcPts val="0"/>
                        </a:spcAft>
                      </a:pPr>
                      <a:r>
                        <a:rPr lang="en-US" sz="1600" b="1">
                          <a:latin typeface="+mj-lt"/>
                          <a:ea typeface="Times New Roman"/>
                          <a:cs typeface="Times New Roman"/>
                        </a:rPr>
                        <a:t>2</a:t>
                      </a:r>
                    </a:p>
                  </a:txBody>
                  <a:tcPr marL="68580" marR="68580" marT="0" marB="0" anchor="b"/>
                </a:tc>
                <a:tc>
                  <a:txBody>
                    <a:bodyPr/>
                    <a:lstStyle/>
                    <a:p>
                      <a:pPr marL="0" marR="0" algn="r">
                        <a:spcBef>
                          <a:spcPts val="0"/>
                        </a:spcBef>
                        <a:spcAft>
                          <a:spcPts val="0"/>
                        </a:spcAft>
                      </a:pPr>
                      <a:r>
                        <a:rPr lang="en-US" sz="1600" b="1">
                          <a:latin typeface="+mj-lt"/>
                          <a:ea typeface="Times New Roman"/>
                          <a:cs typeface="Times New Roman"/>
                        </a:rPr>
                        <a:t>4</a:t>
                      </a:r>
                    </a:p>
                  </a:txBody>
                  <a:tcPr marL="68580" marR="68580" marT="0" marB="0" anchor="b"/>
                </a:tc>
                <a:tc>
                  <a:txBody>
                    <a:bodyPr/>
                    <a:lstStyle/>
                    <a:p>
                      <a:pPr marL="0" marR="0" algn="r">
                        <a:spcBef>
                          <a:spcPts val="0"/>
                        </a:spcBef>
                        <a:spcAft>
                          <a:spcPts val="0"/>
                        </a:spcAft>
                      </a:pPr>
                      <a:r>
                        <a:rPr lang="en-US" sz="1600" b="1" dirty="0">
                          <a:latin typeface="+mj-lt"/>
                          <a:ea typeface="Times New Roman"/>
                          <a:cs typeface="Times New Roman"/>
                        </a:rPr>
                        <a:t>1</a:t>
                      </a:r>
                    </a:p>
                  </a:txBody>
                  <a:tcPr marL="68580" marR="68580" marT="0" marB="0" anchor="b"/>
                </a:tc>
              </a:tr>
              <a:tr h="607465">
                <a:tc>
                  <a:txBody>
                    <a:bodyPr/>
                    <a:lstStyle/>
                    <a:p>
                      <a:pPr marL="0" marR="0" algn="r">
                        <a:spcBef>
                          <a:spcPts val="0"/>
                        </a:spcBef>
                        <a:spcAft>
                          <a:spcPts val="0"/>
                        </a:spcAft>
                      </a:pPr>
                      <a:r>
                        <a:rPr lang="en-US" sz="1600" b="1" dirty="0" smtClean="0">
                          <a:latin typeface="+mj-lt"/>
                          <a:ea typeface="Times New Roman"/>
                          <a:cs typeface="Times New Roman"/>
                        </a:rPr>
                        <a:t>Group 6</a:t>
                      </a:r>
                      <a:endParaRPr lang="en-US" sz="1600" b="1" dirty="0">
                        <a:latin typeface="+mj-lt"/>
                        <a:ea typeface="Times New Roman"/>
                        <a:cs typeface="Times New Roman"/>
                      </a:endParaRPr>
                    </a:p>
                  </a:txBody>
                  <a:tcPr marL="68580" marR="68580" marT="0" marB="0" anchor="b"/>
                </a:tc>
                <a:tc>
                  <a:txBody>
                    <a:bodyPr/>
                    <a:lstStyle/>
                    <a:p>
                      <a:pPr marL="0" marR="0" algn="r">
                        <a:spcBef>
                          <a:spcPts val="0"/>
                        </a:spcBef>
                        <a:spcAft>
                          <a:spcPts val="0"/>
                        </a:spcAft>
                      </a:pPr>
                      <a:r>
                        <a:rPr lang="en-US" sz="1600" b="1">
                          <a:latin typeface="+mj-lt"/>
                          <a:ea typeface="Times New Roman"/>
                          <a:cs typeface="Times New Roman"/>
                        </a:rPr>
                        <a:t>3</a:t>
                      </a:r>
                    </a:p>
                  </a:txBody>
                  <a:tcPr marL="68580" marR="68580" marT="0" marB="0" anchor="b"/>
                </a:tc>
                <a:tc>
                  <a:txBody>
                    <a:bodyPr/>
                    <a:lstStyle/>
                    <a:p>
                      <a:pPr marL="0" marR="0" algn="r">
                        <a:spcBef>
                          <a:spcPts val="0"/>
                        </a:spcBef>
                        <a:spcAft>
                          <a:spcPts val="0"/>
                        </a:spcAft>
                      </a:pPr>
                      <a:r>
                        <a:rPr lang="en-US" sz="1600" b="1">
                          <a:latin typeface="+mj-lt"/>
                          <a:ea typeface="Times New Roman"/>
                          <a:cs typeface="Times New Roman"/>
                        </a:rPr>
                        <a:t>1</a:t>
                      </a:r>
                    </a:p>
                  </a:txBody>
                  <a:tcPr marL="68580" marR="68580" marT="0" marB="0" anchor="b"/>
                </a:tc>
                <a:tc>
                  <a:txBody>
                    <a:bodyPr/>
                    <a:lstStyle/>
                    <a:p>
                      <a:pPr marL="0" marR="0" algn="r">
                        <a:spcBef>
                          <a:spcPts val="0"/>
                        </a:spcBef>
                        <a:spcAft>
                          <a:spcPts val="0"/>
                        </a:spcAft>
                      </a:pPr>
                      <a:r>
                        <a:rPr lang="en-US" sz="1600" b="1">
                          <a:latin typeface="+mj-lt"/>
                          <a:ea typeface="Times New Roman"/>
                          <a:cs typeface="Times New Roman"/>
                        </a:rPr>
                        <a:t>3</a:t>
                      </a:r>
                    </a:p>
                  </a:txBody>
                  <a:tcPr marL="68580" marR="68580" marT="0" marB="0" anchor="b"/>
                </a:tc>
                <a:tc>
                  <a:txBody>
                    <a:bodyPr/>
                    <a:lstStyle/>
                    <a:p>
                      <a:pPr marL="0" marR="0" algn="r">
                        <a:spcBef>
                          <a:spcPts val="0"/>
                        </a:spcBef>
                        <a:spcAft>
                          <a:spcPts val="0"/>
                        </a:spcAft>
                      </a:pPr>
                      <a:r>
                        <a:rPr lang="en-US" sz="1600" b="1" dirty="0">
                          <a:latin typeface="+mj-lt"/>
                          <a:ea typeface="Times New Roman"/>
                          <a:cs typeface="Times New Roman"/>
                        </a:rPr>
                        <a:t>1</a:t>
                      </a:r>
                    </a:p>
                  </a:txBody>
                  <a:tcPr marL="68580" marR="68580" marT="0" marB="0" anchor="b"/>
                </a:tc>
                <a:tc>
                  <a:txBody>
                    <a:bodyPr/>
                    <a:lstStyle/>
                    <a:p>
                      <a:pPr marL="0" marR="0" algn="r">
                        <a:spcBef>
                          <a:spcPts val="0"/>
                        </a:spcBef>
                        <a:spcAft>
                          <a:spcPts val="0"/>
                        </a:spcAft>
                      </a:pPr>
                      <a:r>
                        <a:rPr lang="en-US" sz="1600" b="1" dirty="0">
                          <a:latin typeface="+mj-lt"/>
                          <a:ea typeface="Times New Roman"/>
                          <a:cs typeface="Times New Roman"/>
                        </a:rPr>
                        <a:t>2</a:t>
                      </a:r>
                    </a:p>
                  </a:txBody>
                  <a:tcPr marL="68580" marR="68580" marT="0" marB="0" anchor="b"/>
                </a:tc>
                <a:tc>
                  <a:txBody>
                    <a:bodyPr/>
                    <a:lstStyle/>
                    <a:p>
                      <a:pPr marL="0" marR="0" algn="r">
                        <a:spcBef>
                          <a:spcPts val="0"/>
                        </a:spcBef>
                        <a:spcAft>
                          <a:spcPts val="0"/>
                        </a:spcAft>
                      </a:pPr>
                      <a:r>
                        <a:rPr lang="en-US" sz="1600" b="1">
                          <a:latin typeface="+mj-lt"/>
                          <a:ea typeface="Times New Roman"/>
                          <a:cs typeface="Times New Roman"/>
                        </a:rPr>
                        <a:t>2</a:t>
                      </a:r>
                    </a:p>
                  </a:txBody>
                  <a:tcPr marL="68580" marR="68580" marT="0" marB="0" anchor="b"/>
                </a:tc>
                <a:tc>
                  <a:txBody>
                    <a:bodyPr/>
                    <a:lstStyle/>
                    <a:p>
                      <a:pPr marL="0" marR="0" algn="r">
                        <a:spcBef>
                          <a:spcPts val="0"/>
                        </a:spcBef>
                        <a:spcAft>
                          <a:spcPts val="0"/>
                        </a:spcAft>
                      </a:pPr>
                      <a:r>
                        <a:rPr lang="en-US" sz="1600" b="1">
                          <a:latin typeface="+mj-lt"/>
                          <a:ea typeface="Times New Roman"/>
                          <a:cs typeface="Times New Roman"/>
                        </a:rPr>
                        <a:t>4</a:t>
                      </a:r>
                    </a:p>
                  </a:txBody>
                  <a:tcPr marL="68580" marR="68580" marT="0" marB="0" anchor="b"/>
                </a:tc>
                <a:tc>
                  <a:txBody>
                    <a:bodyPr/>
                    <a:lstStyle/>
                    <a:p>
                      <a:pPr marL="0" marR="0" algn="r">
                        <a:spcBef>
                          <a:spcPts val="0"/>
                        </a:spcBef>
                        <a:spcAft>
                          <a:spcPts val="0"/>
                        </a:spcAft>
                      </a:pPr>
                      <a:r>
                        <a:rPr lang="en-US" sz="1600" b="1">
                          <a:latin typeface="+mj-lt"/>
                          <a:ea typeface="Times New Roman"/>
                          <a:cs typeface="Times New Roman"/>
                        </a:rPr>
                        <a:t>1</a:t>
                      </a:r>
                    </a:p>
                  </a:txBody>
                  <a:tcPr marL="68580" marR="68580" marT="0" marB="0" anchor="b"/>
                </a:tc>
              </a:tr>
              <a:tr h="647510">
                <a:tc>
                  <a:txBody>
                    <a:bodyPr/>
                    <a:lstStyle/>
                    <a:p>
                      <a:pPr marL="0" marR="0" algn="r">
                        <a:spcBef>
                          <a:spcPts val="0"/>
                        </a:spcBef>
                        <a:spcAft>
                          <a:spcPts val="0"/>
                        </a:spcAft>
                      </a:pPr>
                      <a:r>
                        <a:rPr lang="en-US" sz="1600" b="1" dirty="0" smtClean="0">
                          <a:latin typeface="+mj-lt"/>
                          <a:ea typeface="Times New Roman"/>
                          <a:cs typeface="Times New Roman"/>
                        </a:rPr>
                        <a:t>Group 7</a:t>
                      </a:r>
                      <a:endParaRPr lang="en-US" sz="1600" b="1" dirty="0">
                        <a:latin typeface="+mj-lt"/>
                        <a:ea typeface="Times New Roman"/>
                        <a:cs typeface="Times New Roman"/>
                      </a:endParaRPr>
                    </a:p>
                  </a:txBody>
                  <a:tcPr marL="68580" marR="68580" marT="0" marB="0" anchor="b"/>
                </a:tc>
                <a:tc>
                  <a:txBody>
                    <a:bodyPr/>
                    <a:lstStyle/>
                    <a:p>
                      <a:pPr marL="0" marR="0" algn="r">
                        <a:spcBef>
                          <a:spcPts val="0"/>
                        </a:spcBef>
                        <a:spcAft>
                          <a:spcPts val="0"/>
                        </a:spcAft>
                      </a:pPr>
                      <a:r>
                        <a:rPr lang="en-US" sz="1600" b="1">
                          <a:latin typeface="+mj-lt"/>
                          <a:ea typeface="Times New Roman"/>
                          <a:cs typeface="Times New Roman"/>
                        </a:rPr>
                        <a:t>3</a:t>
                      </a:r>
                    </a:p>
                  </a:txBody>
                  <a:tcPr marL="68580" marR="68580" marT="0" marB="0" anchor="b"/>
                </a:tc>
                <a:tc>
                  <a:txBody>
                    <a:bodyPr/>
                    <a:lstStyle/>
                    <a:p>
                      <a:pPr marL="0" marR="0" algn="r">
                        <a:spcBef>
                          <a:spcPts val="0"/>
                        </a:spcBef>
                        <a:spcAft>
                          <a:spcPts val="0"/>
                        </a:spcAft>
                      </a:pPr>
                      <a:r>
                        <a:rPr lang="en-US" sz="1600" b="1">
                          <a:latin typeface="+mj-lt"/>
                          <a:ea typeface="Times New Roman"/>
                          <a:cs typeface="Times New Roman"/>
                        </a:rPr>
                        <a:t>1</a:t>
                      </a:r>
                    </a:p>
                  </a:txBody>
                  <a:tcPr marL="68580" marR="68580" marT="0" marB="0" anchor="b"/>
                </a:tc>
                <a:tc>
                  <a:txBody>
                    <a:bodyPr/>
                    <a:lstStyle/>
                    <a:p>
                      <a:pPr marL="0" marR="0" algn="r">
                        <a:spcBef>
                          <a:spcPts val="0"/>
                        </a:spcBef>
                        <a:spcAft>
                          <a:spcPts val="0"/>
                        </a:spcAft>
                      </a:pPr>
                      <a:r>
                        <a:rPr lang="en-US" sz="1600" b="1">
                          <a:latin typeface="+mj-lt"/>
                          <a:ea typeface="Times New Roman"/>
                          <a:cs typeface="Times New Roman"/>
                        </a:rPr>
                        <a:t>3</a:t>
                      </a:r>
                    </a:p>
                  </a:txBody>
                  <a:tcPr marL="68580" marR="68580" marT="0" marB="0" anchor="b"/>
                </a:tc>
                <a:tc>
                  <a:txBody>
                    <a:bodyPr/>
                    <a:lstStyle/>
                    <a:p>
                      <a:pPr marL="0" marR="0" algn="r">
                        <a:spcBef>
                          <a:spcPts val="0"/>
                        </a:spcBef>
                        <a:spcAft>
                          <a:spcPts val="0"/>
                        </a:spcAft>
                      </a:pPr>
                      <a:r>
                        <a:rPr lang="en-US" sz="1600" b="1" dirty="0">
                          <a:latin typeface="+mj-lt"/>
                          <a:ea typeface="Times New Roman"/>
                          <a:cs typeface="Times New Roman"/>
                        </a:rPr>
                        <a:t>1</a:t>
                      </a:r>
                    </a:p>
                  </a:txBody>
                  <a:tcPr marL="68580" marR="68580" marT="0" marB="0" anchor="b"/>
                </a:tc>
                <a:tc>
                  <a:txBody>
                    <a:bodyPr/>
                    <a:lstStyle/>
                    <a:p>
                      <a:pPr marL="0" marR="0" algn="r">
                        <a:spcBef>
                          <a:spcPts val="0"/>
                        </a:spcBef>
                        <a:spcAft>
                          <a:spcPts val="0"/>
                        </a:spcAft>
                      </a:pPr>
                      <a:r>
                        <a:rPr lang="en-US" sz="1600" b="1">
                          <a:latin typeface="+mj-lt"/>
                          <a:ea typeface="Times New Roman"/>
                          <a:cs typeface="Times New Roman"/>
                        </a:rPr>
                        <a:t>2</a:t>
                      </a:r>
                    </a:p>
                  </a:txBody>
                  <a:tcPr marL="68580" marR="68580" marT="0" marB="0" anchor="b"/>
                </a:tc>
                <a:tc>
                  <a:txBody>
                    <a:bodyPr/>
                    <a:lstStyle/>
                    <a:p>
                      <a:pPr marL="0" marR="0" algn="r">
                        <a:spcBef>
                          <a:spcPts val="0"/>
                        </a:spcBef>
                        <a:spcAft>
                          <a:spcPts val="0"/>
                        </a:spcAft>
                      </a:pPr>
                      <a:r>
                        <a:rPr lang="en-US" sz="1600" b="1">
                          <a:latin typeface="+mj-lt"/>
                          <a:ea typeface="Times New Roman"/>
                          <a:cs typeface="Times New Roman"/>
                        </a:rPr>
                        <a:t>1</a:t>
                      </a:r>
                    </a:p>
                  </a:txBody>
                  <a:tcPr marL="68580" marR="68580" marT="0" marB="0" anchor="b"/>
                </a:tc>
                <a:tc>
                  <a:txBody>
                    <a:bodyPr/>
                    <a:lstStyle/>
                    <a:p>
                      <a:pPr marL="0" marR="0" algn="r">
                        <a:spcBef>
                          <a:spcPts val="0"/>
                        </a:spcBef>
                        <a:spcAft>
                          <a:spcPts val="0"/>
                        </a:spcAft>
                      </a:pPr>
                      <a:r>
                        <a:rPr lang="en-US" sz="1600" b="1">
                          <a:latin typeface="+mj-lt"/>
                          <a:ea typeface="Times New Roman"/>
                          <a:cs typeface="Times New Roman"/>
                        </a:rPr>
                        <a:t>4</a:t>
                      </a:r>
                    </a:p>
                  </a:txBody>
                  <a:tcPr marL="68580" marR="68580" marT="0" marB="0" anchor="b"/>
                </a:tc>
                <a:tc>
                  <a:txBody>
                    <a:bodyPr/>
                    <a:lstStyle/>
                    <a:p>
                      <a:pPr marL="0" marR="0" algn="r">
                        <a:spcBef>
                          <a:spcPts val="0"/>
                        </a:spcBef>
                        <a:spcAft>
                          <a:spcPts val="0"/>
                        </a:spcAft>
                      </a:pPr>
                      <a:r>
                        <a:rPr lang="en-US" sz="1600" b="1">
                          <a:latin typeface="+mj-lt"/>
                          <a:ea typeface="Times New Roman"/>
                          <a:cs typeface="Times New Roman"/>
                        </a:rPr>
                        <a:t>1</a:t>
                      </a:r>
                    </a:p>
                  </a:txBody>
                  <a:tcPr marL="68580" marR="68580" marT="0" marB="0" anchor="b"/>
                </a:tc>
              </a:tr>
              <a:tr h="740034">
                <a:tc>
                  <a:txBody>
                    <a:bodyPr/>
                    <a:lstStyle/>
                    <a:p>
                      <a:pPr marL="0" marR="0" algn="r">
                        <a:spcBef>
                          <a:spcPts val="0"/>
                        </a:spcBef>
                        <a:spcAft>
                          <a:spcPts val="0"/>
                        </a:spcAft>
                      </a:pPr>
                      <a:r>
                        <a:rPr lang="en-US" sz="1600" b="1" dirty="0" smtClean="0">
                          <a:latin typeface="+mj-lt"/>
                          <a:ea typeface="Times New Roman"/>
                          <a:cs typeface="Times New Roman"/>
                        </a:rPr>
                        <a:t>Group 8</a:t>
                      </a:r>
                      <a:endParaRPr lang="en-US" sz="1600" b="1" dirty="0">
                        <a:latin typeface="+mj-lt"/>
                        <a:ea typeface="Times New Roman"/>
                        <a:cs typeface="Times New Roman"/>
                      </a:endParaRPr>
                    </a:p>
                  </a:txBody>
                  <a:tcPr marL="68580" marR="68580" marT="0" marB="0" anchor="b"/>
                </a:tc>
                <a:tc>
                  <a:txBody>
                    <a:bodyPr/>
                    <a:lstStyle/>
                    <a:p>
                      <a:pPr marL="0" marR="0" algn="r">
                        <a:spcBef>
                          <a:spcPts val="0"/>
                        </a:spcBef>
                        <a:spcAft>
                          <a:spcPts val="0"/>
                        </a:spcAft>
                      </a:pPr>
                      <a:r>
                        <a:rPr lang="en-US" sz="1600" b="1">
                          <a:latin typeface="+mj-lt"/>
                          <a:ea typeface="Times New Roman"/>
                          <a:cs typeface="Times New Roman"/>
                        </a:rPr>
                        <a:t>3</a:t>
                      </a:r>
                    </a:p>
                  </a:txBody>
                  <a:tcPr marL="68580" marR="68580" marT="0" marB="0" anchor="b"/>
                </a:tc>
                <a:tc>
                  <a:txBody>
                    <a:bodyPr/>
                    <a:lstStyle/>
                    <a:p>
                      <a:pPr marL="0" marR="0" algn="r">
                        <a:spcBef>
                          <a:spcPts val="0"/>
                        </a:spcBef>
                        <a:spcAft>
                          <a:spcPts val="0"/>
                        </a:spcAft>
                      </a:pPr>
                      <a:r>
                        <a:rPr lang="en-US" sz="1600" b="1">
                          <a:latin typeface="+mj-lt"/>
                          <a:ea typeface="Times New Roman"/>
                          <a:cs typeface="Times New Roman"/>
                        </a:rPr>
                        <a:t>2</a:t>
                      </a:r>
                    </a:p>
                  </a:txBody>
                  <a:tcPr marL="68580" marR="68580" marT="0" marB="0" anchor="b"/>
                </a:tc>
                <a:tc>
                  <a:txBody>
                    <a:bodyPr/>
                    <a:lstStyle/>
                    <a:p>
                      <a:pPr marL="0" marR="0" algn="r">
                        <a:spcBef>
                          <a:spcPts val="0"/>
                        </a:spcBef>
                        <a:spcAft>
                          <a:spcPts val="0"/>
                        </a:spcAft>
                      </a:pPr>
                      <a:r>
                        <a:rPr lang="en-US" sz="1600" b="1">
                          <a:latin typeface="+mj-lt"/>
                          <a:ea typeface="Times New Roman"/>
                          <a:cs typeface="Times New Roman"/>
                        </a:rPr>
                        <a:t>2</a:t>
                      </a:r>
                    </a:p>
                  </a:txBody>
                  <a:tcPr marL="68580" marR="68580" marT="0" marB="0" anchor="b"/>
                </a:tc>
                <a:tc>
                  <a:txBody>
                    <a:bodyPr/>
                    <a:lstStyle/>
                    <a:p>
                      <a:pPr marL="0" marR="0" algn="r">
                        <a:spcBef>
                          <a:spcPts val="0"/>
                        </a:spcBef>
                        <a:spcAft>
                          <a:spcPts val="0"/>
                        </a:spcAft>
                      </a:pPr>
                      <a:r>
                        <a:rPr lang="en-US" sz="1600" b="1">
                          <a:latin typeface="+mj-lt"/>
                          <a:ea typeface="Times New Roman"/>
                          <a:cs typeface="Times New Roman"/>
                        </a:rPr>
                        <a:t>1</a:t>
                      </a:r>
                    </a:p>
                  </a:txBody>
                  <a:tcPr marL="68580" marR="68580" marT="0" marB="0" anchor="b"/>
                </a:tc>
                <a:tc>
                  <a:txBody>
                    <a:bodyPr/>
                    <a:lstStyle/>
                    <a:p>
                      <a:pPr marL="0" marR="0" algn="r">
                        <a:spcBef>
                          <a:spcPts val="0"/>
                        </a:spcBef>
                        <a:spcAft>
                          <a:spcPts val="0"/>
                        </a:spcAft>
                      </a:pPr>
                      <a:r>
                        <a:rPr lang="en-US" sz="1600" b="1" dirty="0">
                          <a:latin typeface="+mj-lt"/>
                          <a:ea typeface="Times New Roman"/>
                          <a:cs typeface="Times New Roman"/>
                        </a:rPr>
                        <a:t>3</a:t>
                      </a:r>
                    </a:p>
                  </a:txBody>
                  <a:tcPr marL="68580" marR="68580" marT="0" marB="0" anchor="b"/>
                </a:tc>
                <a:tc>
                  <a:txBody>
                    <a:bodyPr/>
                    <a:lstStyle/>
                    <a:p>
                      <a:pPr marL="0" marR="0" algn="r">
                        <a:spcBef>
                          <a:spcPts val="0"/>
                        </a:spcBef>
                        <a:spcAft>
                          <a:spcPts val="0"/>
                        </a:spcAft>
                      </a:pPr>
                      <a:r>
                        <a:rPr lang="en-US" sz="1600" b="1" dirty="0">
                          <a:latin typeface="+mj-lt"/>
                          <a:ea typeface="Times New Roman"/>
                          <a:cs typeface="Times New Roman"/>
                        </a:rPr>
                        <a:t>2</a:t>
                      </a:r>
                    </a:p>
                  </a:txBody>
                  <a:tcPr marL="68580" marR="68580" marT="0" marB="0" anchor="b"/>
                </a:tc>
                <a:tc>
                  <a:txBody>
                    <a:bodyPr/>
                    <a:lstStyle/>
                    <a:p>
                      <a:pPr marL="0" marR="0" algn="r">
                        <a:spcBef>
                          <a:spcPts val="0"/>
                        </a:spcBef>
                        <a:spcAft>
                          <a:spcPts val="0"/>
                        </a:spcAft>
                      </a:pPr>
                      <a:r>
                        <a:rPr lang="en-US" sz="1600" b="1">
                          <a:latin typeface="+mj-lt"/>
                          <a:ea typeface="Times New Roman"/>
                          <a:cs typeface="Times New Roman"/>
                        </a:rPr>
                        <a:t>3</a:t>
                      </a:r>
                    </a:p>
                  </a:txBody>
                  <a:tcPr marL="68580" marR="68580" marT="0" marB="0" anchor="b"/>
                </a:tc>
                <a:tc>
                  <a:txBody>
                    <a:bodyPr/>
                    <a:lstStyle/>
                    <a:p>
                      <a:pPr marL="0" marR="0" algn="r">
                        <a:spcBef>
                          <a:spcPts val="0"/>
                        </a:spcBef>
                        <a:spcAft>
                          <a:spcPts val="0"/>
                        </a:spcAft>
                      </a:pPr>
                      <a:r>
                        <a:rPr lang="en-US" sz="1600" b="1">
                          <a:latin typeface="+mj-lt"/>
                          <a:ea typeface="Times New Roman"/>
                          <a:cs typeface="Times New Roman"/>
                        </a:rPr>
                        <a:t>2</a:t>
                      </a:r>
                    </a:p>
                  </a:txBody>
                  <a:tcPr marL="68580" marR="68580" marT="0" marB="0" anchor="b"/>
                </a:tc>
              </a:tr>
              <a:tr h="775433">
                <a:tc>
                  <a:txBody>
                    <a:bodyPr/>
                    <a:lstStyle/>
                    <a:p>
                      <a:pPr marL="0" marR="0" algn="r">
                        <a:spcBef>
                          <a:spcPts val="0"/>
                        </a:spcBef>
                        <a:spcAft>
                          <a:spcPts val="0"/>
                        </a:spcAft>
                      </a:pPr>
                      <a:r>
                        <a:rPr lang="en-US" sz="1600" b="1" dirty="0" smtClean="0">
                          <a:latin typeface="+mj-lt"/>
                          <a:ea typeface="Times New Roman"/>
                          <a:cs typeface="Times New Roman"/>
                        </a:rPr>
                        <a:t>Group 9</a:t>
                      </a:r>
                      <a:endParaRPr lang="en-US" sz="1600" b="1" dirty="0">
                        <a:latin typeface="+mj-lt"/>
                        <a:ea typeface="Times New Roman"/>
                        <a:cs typeface="Times New Roman"/>
                      </a:endParaRPr>
                    </a:p>
                  </a:txBody>
                  <a:tcPr marL="68580" marR="68580" marT="0" marB="0" anchor="b"/>
                </a:tc>
                <a:tc>
                  <a:txBody>
                    <a:bodyPr/>
                    <a:lstStyle/>
                    <a:p>
                      <a:pPr marL="0" marR="0" algn="r">
                        <a:spcBef>
                          <a:spcPts val="0"/>
                        </a:spcBef>
                        <a:spcAft>
                          <a:spcPts val="0"/>
                        </a:spcAft>
                      </a:pPr>
                      <a:r>
                        <a:rPr lang="en-US" sz="1600" b="1">
                          <a:latin typeface="+mj-lt"/>
                          <a:ea typeface="Times New Roman"/>
                          <a:cs typeface="Times New Roman"/>
                        </a:rPr>
                        <a:t>3</a:t>
                      </a:r>
                    </a:p>
                  </a:txBody>
                  <a:tcPr marL="68580" marR="68580" marT="0" marB="0" anchor="b"/>
                </a:tc>
                <a:tc>
                  <a:txBody>
                    <a:bodyPr/>
                    <a:lstStyle/>
                    <a:p>
                      <a:pPr marL="0" marR="0" algn="r">
                        <a:spcBef>
                          <a:spcPts val="0"/>
                        </a:spcBef>
                        <a:spcAft>
                          <a:spcPts val="0"/>
                        </a:spcAft>
                      </a:pPr>
                      <a:r>
                        <a:rPr lang="en-US" sz="1600" b="1">
                          <a:latin typeface="+mj-lt"/>
                          <a:ea typeface="Times New Roman"/>
                          <a:cs typeface="Times New Roman"/>
                        </a:rPr>
                        <a:t>1</a:t>
                      </a:r>
                    </a:p>
                  </a:txBody>
                  <a:tcPr marL="68580" marR="68580" marT="0" marB="0" anchor="b"/>
                </a:tc>
                <a:tc>
                  <a:txBody>
                    <a:bodyPr/>
                    <a:lstStyle/>
                    <a:p>
                      <a:pPr marL="0" marR="0" algn="r">
                        <a:spcBef>
                          <a:spcPts val="0"/>
                        </a:spcBef>
                        <a:spcAft>
                          <a:spcPts val="0"/>
                        </a:spcAft>
                      </a:pPr>
                      <a:r>
                        <a:rPr lang="en-US" sz="1600" b="1">
                          <a:latin typeface="+mj-lt"/>
                          <a:ea typeface="Times New Roman"/>
                          <a:cs typeface="Times New Roman"/>
                        </a:rPr>
                        <a:t>2</a:t>
                      </a:r>
                    </a:p>
                  </a:txBody>
                  <a:tcPr marL="68580" marR="68580" marT="0" marB="0" anchor="b"/>
                </a:tc>
                <a:tc>
                  <a:txBody>
                    <a:bodyPr/>
                    <a:lstStyle/>
                    <a:p>
                      <a:pPr marL="0" marR="0" algn="r">
                        <a:spcBef>
                          <a:spcPts val="0"/>
                        </a:spcBef>
                        <a:spcAft>
                          <a:spcPts val="0"/>
                        </a:spcAft>
                      </a:pPr>
                      <a:r>
                        <a:rPr lang="en-US" sz="1600" b="1">
                          <a:latin typeface="+mj-lt"/>
                          <a:ea typeface="Times New Roman"/>
                          <a:cs typeface="Times New Roman"/>
                        </a:rPr>
                        <a:t>2</a:t>
                      </a:r>
                    </a:p>
                  </a:txBody>
                  <a:tcPr marL="68580" marR="68580" marT="0" marB="0" anchor="b"/>
                </a:tc>
                <a:tc>
                  <a:txBody>
                    <a:bodyPr/>
                    <a:lstStyle/>
                    <a:p>
                      <a:pPr marL="0" marR="0" algn="r">
                        <a:spcBef>
                          <a:spcPts val="0"/>
                        </a:spcBef>
                        <a:spcAft>
                          <a:spcPts val="0"/>
                        </a:spcAft>
                      </a:pPr>
                      <a:r>
                        <a:rPr lang="en-US" sz="1600" b="1">
                          <a:latin typeface="+mj-lt"/>
                          <a:ea typeface="Times New Roman"/>
                          <a:cs typeface="Times New Roman"/>
                        </a:rPr>
                        <a:t>4</a:t>
                      </a:r>
                    </a:p>
                  </a:txBody>
                  <a:tcPr marL="68580" marR="68580" marT="0" marB="0" anchor="b"/>
                </a:tc>
                <a:tc>
                  <a:txBody>
                    <a:bodyPr/>
                    <a:lstStyle/>
                    <a:p>
                      <a:pPr marL="0" marR="0" algn="r">
                        <a:spcBef>
                          <a:spcPts val="0"/>
                        </a:spcBef>
                        <a:spcAft>
                          <a:spcPts val="0"/>
                        </a:spcAft>
                      </a:pPr>
                      <a:r>
                        <a:rPr lang="en-US" sz="1600" b="1" dirty="0">
                          <a:latin typeface="+mj-lt"/>
                          <a:ea typeface="Times New Roman"/>
                          <a:cs typeface="Times New Roman"/>
                        </a:rPr>
                        <a:t>1</a:t>
                      </a:r>
                    </a:p>
                  </a:txBody>
                  <a:tcPr marL="68580" marR="68580" marT="0" marB="0" anchor="b"/>
                </a:tc>
                <a:tc>
                  <a:txBody>
                    <a:bodyPr/>
                    <a:lstStyle/>
                    <a:p>
                      <a:pPr marL="0" marR="0" algn="r">
                        <a:spcBef>
                          <a:spcPts val="0"/>
                        </a:spcBef>
                        <a:spcAft>
                          <a:spcPts val="0"/>
                        </a:spcAft>
                      </a:pPr>
                      <a:r>
                        <a:rPr lang="en-US" sz="1600" b="1" dirty="0">
                          <a:latin typeface="+mj-lt"/>
                          <a:ea typeface="Times New Roman"/>
                          <a:cs typeface="Times New Roman"/>
                        </a:rPr>
                        <a:t>3</a:t>
                      </a:r>
                    </a:p>
                  </a:txBody>
                  <a:tcPr marL="68580" marR="68580" marT="0" marB="0" anchor="b"/>
                </a:tc>
                <a:tc>
                  <a:txBody>
                    <a:bodyPr/>
                    <a:lstStyle/>
                    <a:p>
                      <a:pPr marL="0" marR="0" algn="r">
                        <a:spcBef>
                          <a:spcPts val="0"/>
                        </a:spcBef>
                        <a:spcAft>
                          <a:spcPts val="0"/>
                        </a:spcAft>
                      </a:pPr>
                      <a:r>
                        <a:rPr lang="en-US" sz="1600" b="1" dirty="0">
                          <a:latin typeface="+mj-lt"/>
                          <a:ea typeface="Times New Roman"/>
                          <a:cs typeface="Times New Roman"/>
                        </a:rPr>
                        <a:t>2</a:t>
                      </a:r>
                    </a:p>
                  </a:txBody>
                  <a:tcPr marL="68580" marR="68580" marT="0" marB="0" anchor="b"/>
                </a:tc>
              </a:tr>
            </a:tbl>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381000" y="152400"/>
            <a:ext cx="8382000" cy="609600"/>
          </a:xfrm>
        </p:spPr>
        <p:txBody>
          <a:bodyPr/>
          <a:lstStyle/>
          <a:p>
            <a:pPr eaLnBrk="1" hangingPunct="1"/>
            <a:r>
              <a:rPr lang="ro-RO" sz="4000" dirty="0" smtClean="0">
                <a:cs typeface="Times New Roman" pitchFamily="18" charset="0"/>
              </a:rPr>
              <a:t>Sample data</a:t>
            </a:r>
            <a:endParaRPr lang="en-US" sz="4000" dirty="0" smtClean="0">
              <a:cs typeface="Times New Roman" pitchFamily="18" charset="0"/>
            </a:endParaRPr>
          </a:p>
        </p:txBody>
      </p:sp>
      <p:sp>
        <p:nvSpPr>
          <p:cNvPr id="4" name="Slide Number Placeholder 3"/>
          <p:cNvSpPr>
            <a:spLocks noGrp="1"/>
          </p:cNvSpPr>
          <p:nvPr>
            <p:ph type="sldNum" sz="quarter" idx="12"/>
          </p:nvPr>
        </p:nvSpPr>
        <p:spPr/>
        <p:txBody>
          <a:bodyPr/>
          <a:lstStyle/>
          <a:p>
            <a:pPr>
              <a:defRPr/>
            </a:pPr>
            <a:fld id="{8340332F-FF4A-4929-A882-5530F1BC3AE8}" type="slidenum">
              <a:rPr lang="en-US" smtClean="0"/>
              <a:pPr>
                <a:defRPr/>
              </a:pPr>
              <a:t>15</a:t>
            </a:fld>
            <a:endParaRPr lang="en-US" sz="1400"/>
          </a:p>
        </p:txBody>
      </p:sp>
      <p:graphicFrame>
        <p:nvGraphicFramePr>
          <p:cNvPr id="5" name="Table 4"/>
          <p:cNvGraphicFramePr>
            <a:graphicFrameLocks noGrp="1"/>
          </p:cNvGraphicFramePr>
          <p:nvPr/>
        </p:nvGraphicFramePr>
        <p:xfrm>
          <a:off x="685800" y="990600"/>
          <a:ext cx="7772400" cy="5334000"/>
        </p:xfrm>
        <a:graphic>
          <a:graphicData uri="http://schemas.openxmlformats.org/drawingml/2006/table">
            <a:tbl>
              <a:tblPr firstRow="1" bandRow="1">
                <a:tableStyleId>{5C22544A-7EE6-4342-B048-85BDC9FD1C3A}</a:tableStyleId>
              </a:tblPr>
              <a:tblGrid>
                <a:gridCol w="1554480"/>
                <a:gridCol w="1554480"/>
                <a:gridCol w="1554480"/>
                <a:gridCol w="1554480"/>
                <a:gridCol w="1554480"/>
              </a:tblGrid>
              <a:tr h="444500">
                <a:tc>
                  <a:txBody>
                    <a:bodyPr/>
                    <a:lstStyle/>
                    <a:p>
                      <a:r>
                        <a:rPr lang="en-US" dirty="0" smtClean="0">
                          <a:solidFill>
                            <a:srgbClr val="C00000"/>
                          </a:solidFill>
                        </a:rPr>
                        <a:t>Nickname</a:t>
                      </a:r>
                      <a:endParaRPr lang="en-US" dirty="0">
                        <a:solidFill>
                          <a:srgbClr val="C00000"/>
                        </a:solidFill>
                      </a:endParaRPr>
                    </a:p>
                  </a:txBody>
                  <a:tcPr/>
                </a:tc>
                <a:tc>
                  <a:txBody>
                    <a:bodyPr/>
                    <a:lstStyle/>
                    <a:p>
                      <a:r>
                        <a:rPr lang="en-US" dirty="0" smtClean="0">
                          <a:solidFill>
                            <a:srgbClr val="C00000"/>
                          </a:solidFill>
                        </a:rPr>
                        <a:t>Gough score</a:t>
                      </a:r>
                      <a:endParaRPr lang="en-US" dirty="0">
                        <a:solidFill>
                          <a:srgbClr val="C00000"/>
                        </a:solidFill>
                      </a:endParaRPr>
                    </a:p>
                  </a:txBody>
                  <a:tcPr/>
                </a:tc>
                <a:tc>
                  <a:txBody>
                    <a:bodyPr/>
                    <a:lstStyle/>
                    <a:p>
                      <a:r>
                        <a:rPr lang="en-US" dirty="0" smtClean="0">
                          <a:solidFill>
                            <a:srgbClr val="C00000"/>
                          </a:solidFill>
                        </a:rPr>
                        <a:t>Motivation</a:t>
                      </a:r>
                      <a:endParaRPr lang="en-US" dirty="0">
                        <a:solidFill>
                          <a:srgbClr val="C00000"/>
                        </a:solidFill>
                      </a:endParaRPr>
                    </a:p>
                  </a:txBody>
                  <a:tcPr/>
                </a:tc>
                <a:tc>
                  <a:txBody>
                    <a:bodyPr/>
                    <a:lstStyle/>
                    <a:p>
                      <a:r>
                        <a:rPr lang="en-US" dirty="0" err="1" smtClean="0">
                          <a:solidFill>
                            <a:srgbClr val="C00000"/>
                          </a:solidFill>
                        </a:rPr>
                        <a:t>Group_no</a:t>
                      </a:r>
                      <a:endParaRPr lang="en-US" dirty="0">
                        <a:solidFill>
                          <a:srgbClr val="C00000"/>
                        </a:solidFill>
                      </a:endParaRPr>
                    </a:p>
                  </a:txBody>
                  <a:tcPr/>
                </a:tc>
                <a:tc>
                  <a:txBody>
                    <a:bodyPr/>
                    <a:lstStyle/>
                    <a:p>
                      <a:r>
                        <a:rPr lang="en-US" dirty="0" smtClean="0">
                          <a:solidFill>
                            <a:srgbClr val="C00000"/>
                          </a:solidFill>
                        </a:rPr>
                        <a:t>Reward</a:t>
                      </a:r>
                      <a:endParaRPr lang="en-US" dirty="0">
                        <a:solidFill>
                          <a:srgbClr val="C00000"/>
                        </a:solidFill>
                      </a:endParaRPr>
                    </a:p>
                  </a:txBody>
                  <a:tcPr/>
                </a:tc>
              </a:tr>
              <a:tr h="444500">
                <a:tc>
                  <a:txBody>
                    <a:bodyPr/>
                    <a:lstStyle/>
                    <a:p>
                      <a:pPr algn="l" fontAlgn="b"/>
                      <a:r>
                        <a:rPr lang="en-US" sz="2000" b="1" i="0" u="none" strike="noStrike" dirty="0">
                          <a:solidFill>
                            <a:srgbClr val="000000"/>
                          </a:solidFill>
                          <a:latin typeface="Arial"/>
                        </a:rPr>
                        <a:t>Spiderman</a:t>
                      </a:r>
                    </a:p>
                  </a:txBody>
                  <a:tcPr marL="0" marR="0" marT="0" marB="0" anchor="b"/>
                </a:tc>
                <a:tc>
                  <a:txBody>
                    <a:bodyPr/>
                    <a:lstStyle/>
                    <a:p>
                      <a:pPr algn="r" fontAlgn="b"/>
                      <a:r>
                        <a:rPr lang="en-US" sz="2000" b="0" i="0" u="none" strike="noStrike">
                          <a:solidFill>
                            <a:srgbClr val="000000"/>
                          </a:solidFill>
                          <a:latin typeface="Arial"/>
                        </a:rPr>
                        <a:t>3</a:t>
                      </a:r>
                    </a:p>
                  </a:txBody>
                  <a:tcPr marL="0" marR="0" marT="0" marB="0" anchor="b"/>
                </a:tc>
                <a:tc>
                  <a:txBody>
                    <a:bodyPr/>
                    <a:lstStyle/>
                    <a:p>
                      <a:pPr algn="r" fontAlgn="b"/>
                      <a:r>
                        <a:rPr lang="en-US" sz="2000" b="0" i="0" u="none" strike="noStrike">
                          <a:solidFill>
                            <a:srgbClr val="000000"/>
                          </a:solidFill>
                          <a:latin typeface="Arial"/>
                        </a:rPr>
                        <a:t>1</a:t>
                      </a:r>
                    </a:p>
                  </a:txBody>
                  <a:tcPr marL="0" marR="0" marT="0" marB="0" anchor="b"/>
                </a:tc>
                <a:tc>
                  <a:txBody>
                    <a:bodyPr/>
                    <a:lstStyle/>
                    <a:p>
                      <a:pPr algn="r" fontAlgn="b"/>
                      <a:r>
                        <a:rPr lang="en-US" sz="2000" b="0" i="0" u="none" strike="noStrike">
                          <a:solidFill>
                            <a:srgbClr val="000000"/>
                          </a:solidFill>
                          <a:latin typeface="Arial"/>
                        </a:rPr>
                        <a:t>1</a:t>
                      </a:r>
                    </a:p>
                  </a:txBody>
                  <a:tcPr marL="0" marR="0" marT="0" marB="0" anchor="b"/>
                </a:tc>
                <a:tc>
                  <a:txBody>
                    <a:bodyPr/>
                    <a:lstStyle/>
                    <a:p>
                      <a:pPr algn="r" fontAlgn="b"/>
                      <a:r>
                        <a:rPr lang="en-US" sz="2000" b="1" i="0" u="none" strike="noStrike" dirty="0">
                          <a:solidFill>
                            <a:sysClr val="windowText" lastClr="000000"/>
                          </a:solidFill>
                          <a:latin typeface="Arial"/>
                        </a:rPr>
                        <a:t>3</a:t>
                      </a:r>
                    </a:p>
                  </a:txBody>
                  <a:tcPr marL="0" marR="0" marT="0" marB="0" anchor="b"/>
                </a:tc>
              </a:tr>
              <a:tr h="444500">
                <a:tc>
                  <a:txBody>
                    <a:bodyPr/>
                    <a:lstStyle/>
                    <a:p>
                      <a:pPr algn="l" fontAlgn="b"/>
                      <a:r>
                        <a:rPr lang="en-US" sz="2000" b="1" i="0" u="none" strike="noStrike" dirty="0">
                          <a:solidFill>
                            <a:srgbClr val="000000"/>
                          </a:solidFill>
                          <a:latin typeface="Arial"/>
                        </a:rPr>
                        <a:t>Curly-</a:t>
                      </a:r>
                      <a:r>
                        <a:rPr lang="en-US" sz="2000" b="1" i="0" u="none" strike="noStrike" dirty="0" err="1">
                          <a:solidFill>
                            <a:srgbClr val="000000"/>
                          </a:solidFill>
                          <a:latin typeface="Arial"/>
                        </a:rPr>
                        <a:t>eirene</a:t>
                      </a:r>
                      <a:endParaRPr lang="en-US" sz="2000" b="1" i="0" u="none" strike="noStrike" dirty="0">
                        <a:solidFill>
                          <a:srgbClr val="000000"/>
                        </a:solidFill>
                        <a:latin typeface="Arial"/>
                      </a:endParaRPr>
                    </a:p>
                  </a:txBody>
                  <a:tcPr marL="0" marR="0" marT="0" marB="0" anchor="b"/>
                </a:tc>
                <a:tc>
                  <a:txBody>
                    <a:bodyPr/>
                    <a:lstStyle/>
                    <a:p>
                      <a:pPr algn="r" fontAlgn="b"/>
                      <a:r>
                        <a:rPr lang="en-US" sz="2000" b="0" i="0" u="none" strike="noStrike">
                          <a:solidFill>
                            <a:srgbClr val="000000"/>
                          </a:solidFill>
                          <a:latin typeface="Arial"/>
                        </a:rPr>
                        <a:t>3</a:t>
                      </a:r>
                    </a:p>
                  </a:txBody>
                  <a:tcPr marL="0" marR="0" marT="0" marB="0" anchor="b"/>
                </a:tc>
                <a:tc>
                  <a:txBody>
                    <a:bodyPr/>
                    <a:lstStyle/>
                    <a:p>
                      <a:pPr algn="r" fontAlgn="b"/>
                      <a:r>
                        <a:rPr lang="en-US" sz="2000" b="0" i="0" u="none" strike="noStrike">
                          <a:solidFill>
                            <a:srgbClr val="000000"/>
                          </a:solidFill>
                          <a:latin typeface="Arial"/>
                        </a:rPr>
                        <a:t>2</a:t>
                      </a:r>
                    </a:p>
                  </a:txBody>
                  <a:tcPr marL="0" marR="0" marT="0" marB="0" anchor="b"/>
                </a:tc>
                <a:tc>
                  <a:txBody>
                    <a:bodyPr/>
                    <a:lstStyle/>
                    <a:p>
                      <a:pPr algn="r" fontAlgn="b"/>
                      <a:r>
                        <a:rPr lang="en-US" sz="2000" b="0" i="0" u="none" strike="noStrike">
                          <a:solidFill>
                            <a:srgbClr val="000000"/>
                          </a:solidFill>
                          <a:latin typeface="Arial"/>
                        </a:rPr>
                        <a:t>1</a:t>
                      </a:r>
                    </a:p>
                  </a:txBody>
                  <a:tcPr marL="0" marR="0" marT="0" marB="0" anchor="b"/>
                </a:tc>
                <a:tc>
                  <a:txBody>
                    <a:bodyPr/>
                    <a:lstStyle/>
                    <a:p>
                      <a:pPr algn="r" fontAlgn="b"/>
                      <a:r>
                        <a:rPr lang="en-US" sz="2000" b="1" i="0" u="none" strike="noStrike" dirty="0">
                          <a:solidFill>
                            <a:sysClr val="windowText" lastClr="000000"/>
                          </a:solidFill>
                          <a:latin typeface="Arial"/>
                        </a:rPr>
                        <a:t>3</a:t>
                      </a:r>
                    </a:p>
                  </a:txBody>
                  <a:tcPr marL="0" marR="0" marT="0" marB="0" anchor="b"/>
                </a:tc>
              </a:tr>
              <a:tr h="444500">
                <a:tc>
                  <a:txBody>
                    <a:bodyPr/>
                    <a:lstStyle/>
                    <a:p>
                      <a:pPr algn="l" fontAlgn="b"/>
                      <a:r>
                        <a:rPr lang="en-US" sz="2000" b="1" i="0" u="none" strike="noStrike" dirty="0" err="1">
                          <a:solidFill>
                            <a:srgbClr val="000000"/>
                          </a:solidFill>
                          <a:latin typeface="Arial"/>
                        </a:rPr>
                        <a:t>Nightyzor</a:t>
                      </a:r>
                      <a:endParaRPr lang="en-US" sz="2000" b="1" i="0" u="none" strike="noStrike" dirty="0">
                        <a:solidFill>
                          <a:srgbClr val="000000"/>
                        </a:solidFill>
                        <a:latin typeface="Arial"/>
                      </a:endParaRPr>
                    </a:p>
                  </a:txBody>
                  <a:tcPr marL="0" marR="0" marT="0" marB="0" anchor="b"/>
                </a:tc>
                <a:tc>
                  <a:txBody>
                    <a:bodyPr/>
                    <a:lstStyle/>
                    <a:p>
                      <a:pPr algn="r" fontAlgn="b"/>
                      <a:r>
                        <a:rPr lang="en-US" sz="2000" b="0" i="0" u="none" strike="noStrike" dirty="0">
                          <a:solidFill>
                            <a:srgbClr val="000000"/>
                          </a:solidFill>
                          <a:latin typeface="Arial"/>
                        </a:rPr>
                        <a:t>3</a:t>
                      </a:r>
                    </a:p>
                  </a:txBody>
                  <a:tcPr marL="0" marR="0" marT="0" marB="0" anchor="b"/>
                </a:tc>
                <a:tc>
                  <a:txBody>
                    <a:bodyPr/>
                    <a:lstStyle/>
                    <a:p>
                      <a:pPr algn="r" fontAlgn="b"/>
                      <a:r>
                        <a:rPr lang="en-US" sz="2000" b="0" i="0" u="none" strike="noStrike" dirty="0">
                          <a:solidFill>
                            <a:srgbClr val="000000"/>
                          </a:solidFill>
                          <a:latin typeface="Arial"/>
                        </a:rPr>
                        <a:t>1</a:t>
                      </a:r>
                    </a:p>
                  </a:txBody>
                  <a:tcPr marL="0" marR="0" marT="0" marB="0" anchor="b"/>
                </a:tc>
                <a:tc>
                  <a:txBody>
                    <a:bodyPr/>
                    <a:lstStyle/>
                    <a:p>
                      <a:pPr algn="r" fontAlgn="b"/>
                      <a:r>
                        <a:rPr lang="en-US" sz="2000" b="0" i="0" u="none" strike="noStrike">
                          <a:solidFill>
                            <a:srgbClr val="000000"/>
                          </a:solidFill>
                          <a:latin typeface="Arial"/>
                        </a:rPr>
                        <a:t>1</a:t>
                      </a:r>
                    </a:p>
                  </a:txBody>
                  <a:tcPr marL="0" marR="0" marT="0" marB="0" anchor="b"/>
                </a:tc>
                <a:tc>
                  <a:txBody>
                    <a:bodyPr/>
                    <a:lstStyle/>
                    <a:p>
                      <a:pPr algn="r" fontAlgn="b"/>
                      <a:r>
                        <a:rPr lang="en-US" sz="2000" b="1" i="0" u="none" strike="noStrike" dirty="0">
                          <a:solidFill>
                            <a:sysClr val="windowText" lastClr="000000"/>
                          </a:solidFill>
                          <a:latin typeface="Arial"/>
                        </a:rPr>
                        <a:t>3</a:t>
                      </a:r>
                    </a:p>
                  </a:txBody>
                  <a:tcPr marL="0" marR="0" marT="0" marB="0" anchor="b"/>
                </a:tc>
              </a:tr>
              <a:tr h="444500">
                <a:tc>
                  <a:txBody>
                    <a:bodyPr/>
                    <a:lstStyle/>
                    <a:p>
                      <a:pPr algn="l" fontAlgn="b"/>
                      <a:r>
                        <a:rPr lang="en-US" sz="2000" b="1" i="0" u="none" strike="noStrike" dirty="0">
                          <a:solidFill>
                            <a:srgbClr val="000000"/>
                          </a:solidFill>
                          <a:latin typeface="Arial"/>
                        </a:rPr>
                        <a:t>Ash</a:t>
                      </a:r>
                    </a:p>
                  </a:txBody>
                  <a:tcPr marL="0" marR="0" marT="0" marB="0" anchor="b"/>
                </a:tc>
                <a:tc>
                  <a:txBody>
                    <a:bodyPr/>
                    <a:lstStyle/>
                    <a:p>
                      <a:pPr algn="r" fontAlgn="b"/>
                      <a:r>
                        <a:rPr lang="en-US" sz="2000" b="0" i="0" u="none" strike="noStrike" dirty="0">
                          <a:solidFill>
                            <a:srgbClr val="000000"/>
                          </a:solidFill>
                          <a:latin typeface="Arial"/>
                        </a:rPr>
                        <a:t>3</a:t>
                      </a:r>
                    </a:p>
                  </a:txBody>
                  <a:tcPr marL="0" marR="0" marT="0" marB="0" anchor="b"/>
                </a:tc>
                <a:tc>
                  <a:txBody>
                    <a:bodyPr/>
                    <a:lstStyle/>
                    <a:p>
                      <a:pPr algn="r" fontAlgn="b"/>
                      <a:r>
                        <a:rPr lang="en-US" sz="2000" b="0" i="0" u="none" strike="noStrike" dirty="0">
                          <a:solidFill>
                            <a:srgbClr val="000000"/>
                          </a:solidFill>
                          <a:latin typeface="Arial"/>
                        </a:rPr>
                        <a:t>1</a:t>
                      </a:r>
                    </a:p>
                  </a:txBody>
                  <a:tcPr marL="0" marR="0" marT="0" marB="0" anchor="b"/>
                </a:tc>
                <a:tc>
                  <a:txBody>
                    <a:bodyPr/>
                    <a:lstStyle/>
                    <a:p>
                      <a:pPr algn="r" fontAlgn="b"/>
                      <a:r>
                        <a:rPr lang="en-US" sz="2000" b="0" i="0" u="none" strike="noStrike">
                          <a:solidFill>
                            <a:srgbClr val="000000"/>
                          </a:solidFill>
                          <a:latin typeface="Arial"/>
                        </a:rPr>
                        <a:t>1</a:t>
                      </a:r>
                    </a:p>
                  </a:txBody>
                  <a:tcPr marL="0" marR="0" marT="0" marB="0" anchor="b"/>
                </a:tc>
                <a:tc>
                  <a:txBody>
                    <a:bodyPr/>
                    <a:lstStyle/>
                    <a:p>
                      <a:pPr algn="r" fontAlgn="b"/>
                      <a:r>
                        <a:rPr lang="en-US" sz="2000" b="1" i="0" u="none" strike="noStrike" dirty="0">
                          <a:solidFill>
                            <a:sysClr val="windowText" lastClr="000000"/>
                          </a:solidFill>
                          <a:latin typeface="Arial"/>
                        </a:rPr>
                        <a:t>3</a:t>
                      </a:r>
                    </a:p>
                  </a:txBody>
                  <a:tcPr marL="0" marR="0" marT="0" marB="0" anchor="b"/>
                </a:tc>
              </a:tr>
              <a:tr h="444500">
                <a:tc>
                  <a:txBody>
                    <a:bodyPr/>
                    <a:lstStyle/>
                    <a:p>
                      <a:pPr algn="l" fontAlgn="b"/>
                      <a:r>
                        <a:rPr lang="en-US" sz="2000" b="1" i="0" u="none" strike="noStrike">
                          <a:solidFill>
                            <a:srgbClr val="000000"/>
                          </a:solidFill>
                          <a:latin typeface="Arial"/>
                        </a:rPr>
                        <a:t>Trol</a:t>
                      </a:r>
                    </a:p>
                  </a:txBody>
                  <a:tcPr marL="0" marR="0" marT="0" marB="0" anchor="b"/>
                </a:tc>
                <a:tc>
                  <a:txBody>
                    <a:bodyPr/>
                    <a:lstStyle/>
                    <a:p>
                      <a:pPr algn="r" fontAlgn="b"/>
                      <a:r>
                        <a:rPr lang="en-US" sz="2000" b="0" i="0" u="none" strike="noStrike">
                          <a:solidFill>
                            <a:srgbClr val="000000"/>
                          </a:solidFill>
                          <a:latin typeface="Arial"/>
                        </a:rPr>
                        <a:t>2</a:t>
                      </a:r>
                    </a:p>
                  </a:txBody>
                  <a:tcPr marL="0" marR="0" marT="0" marB="0" anchor="b"/>
                </a:tc>
                <a:tc>
                  <a:txBody>
                    <a:bodyPr/>
                    <a:lstStyle/>
                    <a:p>
                      <a:pPr algn="r" fontAlgn="b"/>
                      <a:r>
                        <a:rPr lang="en-US" sz="2000" b="0" i="0" u="none" strike="noStrike" dirty="0">
                          <a:solidFill>
                            <a:srgbClr val="000000"/>
                          </a:solidFill>
                          <a:latin typeface="Arial"/>
                        </a:rPr>
                        <a:t>1</a:t>
                      </a:r>
                    </a:p>
                  </a:txBody>
                  <a:tcPr marL="0" marR="0" marT="0" marB="0" anchor="b"/>
                </a:tc>
                <a:tc>
                  <a:txBody>
                    <a:bodyPr/>
                    <a:lstStyle/>
                    <a:p>
                      <a:pPr algn="r" fontAlgn="b"/>
                      <a:r>
                        <a:rPr lang="en-US" sz="2000" b="0" i="0" u="none" strike="noStrike">
                          <a:solidFill>
                            <a:srgbClr val="000000"/>
                          </a:solidFill>
                          <a:latin typeface="Arial"/>
                        </a:rPr>
                        <a:t>2</a:t>
                      </a:r>
                    </a:p>
                  </a:txBody>
                  <a:tcPr marL="0" marR="0" marT="0" marB="0" anchor="b"/>
                </a:tc>
                <a:tc>
                  <a:txBody>
                    <a:bodyPr/>
                    <a:lstStyle/>
                    <a:p>
                      <a:pPr algn="r" fontAlgn="b"/>
                      <a:r>
                        <a:rPr lang="en-US" sz="2000" b="1" i="0" u="none" strike="noStrike" dirty="0">
                          <a:solidFill>
                            <a:sysClr val="windowText" lastClr="000000"/>
                          </a:solidFill>
                          <a:latin typeface="Arial"/>
                        </a:rPr>
                        <a:t>4</a:t>
                      </a:r>
                    </a:p>
                  </a:txBody>
                  <a:tcPr marL="0" marR="0" marT="0" marB="0" anchor="b"/>
                </a:tc>
              </a:tr>
              <a:tr h="444500">
                <a:tc>
                  <a:txBody>
                    <a:bodyPr/>
                    <a:lstStyle/>
                    <a:p>
                      <a:pPr algn="l" fontAlgn="b"/>
                      <a:r>
                        <a:rPr lang="en-US" sz="2000" b="1" i="0" u="none" strike="noStrike">
                          <a:solidFill>
                            <a:srgbClr val="000000"/>
                          </a:solidFill>
                          <a:latin typeface="Arial"/>
                        </a:rPr>
                        <a:t>Heathcliff</a:t>
                      </a:r>
                    </a:p>
                  </a:txBody>
                  <a:tcPr marL="0" marR="0" marT="0" marB="0" anchor="b"/>
                </a:tc>
                <a:tc>
                  <a:txBody>
                    <a:bodyPr/>
                    <a:lstStyle/>
                    <a:p>
                      <a:pPr algn="r" fontAlgn="b"/>
                      <a:r>
                        <a:rPr lang="en-US" sz="2000" b="0" i="0" u="none" strike="noStrike" dirty="0">
                          <a:solidFill>
                            <a:srgbClr val="000000"/>
                          </a:solidFill>
                          <a:latin typeface="Arial"/>
                        </a:rPr>
                        <a:t>2</a:t>
                      </a:r>
                    </a:p>
                  </a:txBody>
                  <a:tcPr marL="0" marR="0" marT="0" marB="0" anchor="b"/>
                </a:tc>
                <a:tc>
                  <a:txBody>
                    <a:bodyPr/>
                    <a:lstStyle/>
                    <a:p>
                      <a:pPr algn="r" fontAlgn="b"/>
                      <a:r>
                        <a:rPr lang="en-US" sz="2000" b="0" i="0" u="none" strike="noStrike">
                          <a:solidFill>
                            <a:srgbClr val="000000"/>
                          </a:solidFill>
                          <a:latin typeface="Arial"/>
                        </a:rPr>
                        <a:t>2</a:t>
                      </a:r>
                    </a:p>
                  </a:txBody>
                  <a:tcPr marL="0" marR="0" marT="0" marB="0" anchor="b"/>
                </a:tc>
                <a:tc>
                  <a:txBody>
                    <a:bodyPr/>
                    <a:lstStyle/>
                    <a:p>
                      <a:pPr algn="r" fontAlgn="b"/>
                      <a:r>
                        <a:rPr lang="en-US" sz="2000" b="0" i="0" u="none" strike="noStrike" dirty="0">
                          <a:solidFill>
                            <a:srgbClr val="000000"/>
                          </a:solidFill>
                          <a:latin typeface="Arial"/>
                        </a:rPr>
                        <a:t>2</a:t>
                      </a:r>
                    </a:p>
                  </a:txBody>
                  <a:tcPr marL="0" marR="0" marT="0" marB="0" anchor="b"/>
                </a:tc>
                <a:tc>
                  <a:txBody>
                    <a:bodyPr/>
                    <a:lstStyle/>
                    <a:p>
                      <a:pPr algn="r" fontAlgn="b"/>
                      <a:r>
                        <a:rPr lang="en-US" sz="2000" b="1" i="0" u="none" strike="noStrike" dirty="0">
                          <a:solidFill>
                            <a:sysClr val="windowText" lastClr="000000"/>
                          </a:solidFill>
                          <a:latin typeface="Arial"/>
                        </a:rPr>
                        <a:t>4</a:t>
                      </a:r>
                    </a:p>
                  </a:txBody>
                  <a:tcPr marL="0" marR="0" marT="0" marB="0" anchor="b"/>
                </a:tc>
              </a:tr>
              <a:tr h="444500">
                <a:tc>
                  <a:txBody>
                    <a:bodyPr/>
                    <a:lstStyle/>
                    <a:p>
                      <a:pPr algn="l" fontAlgn="b"/>
                      <a:r>
                        <a:rPr lang="en-US" sz="2000" b="1" i="0" u="none" strike="noStrike">
                          <a:solidFill>
                            <a:srgbClr val="000000"/>
                          </a:solidFill>
                          <a:latin typeface="Arial"/>
                        </a:rPr>
                        <a:t>LiGiK</a:t>
                      </a:r>
                    </a:p>
                  </a:txBody>
                  <a:tcPr marL="0" marR="0" marT="0" marB="0" anchor="b"/>
                </a:tc>
                <a:tc>
                  <a:txBody>
                    <a:bodyPr/>
                    <a:lstStyle/>
                    <a:p>
                      <a:pPr algn="r" fontAlgn="b"/>
                      <a:r>
                        <a:rPr lang="en-US" sz="2000" b="0" i="0" u="none" strike="noStrike">
                          <a:solidFill>
                            <a:srgbClr val="000000"/>
                          </a:solidFill>
                          <a:latin typeface="Arial"/>
                        </a:rPr>
                        <a:t>2</a:t>
                      </a:r>
                    </a:p>
                  </a:txBody>
                  <a:tcPr marL="0" marR="0" marT="0" marB="0" anchor="b"/>
                </a:tc>
                <a:tc>
                  <a:txBody>
                    <a:bodyPr/>
                    <a:lstStyle/>
                    <a:p>
                      <a:pPr algn="r" fontAlgn="b"/>
                      <a:r>
                        <a:rPr lang="en-US" sz="2000" b="0" i="0" u="none" strike="noStrike">
                          <a:solidFill>
                            <a:srgbClr val="000000"/>
                          </a:solidFill>
                          <a:latin typeface="Arial"/>
                        </a:rPr>
                        <a:t>1</a:t>
                      </a:r>
                    </a:p>
                  </a:txBody>
                  <a:tcPr marL="0" marR="0" marT="0" marB="0" anchor="b"/>
                </a:tc>
                <a:tc>
                  <a:txBody>
                    <a:bodyPr/>
                    <a:lstStyle/>
                    <a:p>
                      <a:pPr algn="r" fontAlgn="b"/>
                      <a:r>
                        <a:rPr lang="en-US" sz="2000" b="0" i="0" u="none" strike="noStrike" dirty="0">
                          <a:solidFill>
                            <a:srgbClr val="000000"/>
                          </a:solidFill>
                          <a:latin typeface="Arial"/>
                        </a:rPr>
                        <a:t>2</a:t>
                      </a:r>
                    </a:p>
                  </a:txBody>
                  <a:tcPr marL="0" marR="0" marT="0" marB="0" anchor="b"/>
                </a:tc>
                <a:tc>
                  <a:txBody>
                    <a:bodyPr/>
                    <a:lstStyle/>
                    <a:p>
                      <a:pPr algn="r" fontAlgn="b"/>
                      <a:r>
                        <a:rPr lang="en-US" sz="2000" b="1" i="0" u="none" strike="noStrike" dirty="0">
                          <a:solidFill>
                            <a:sysClr val="windowText" lastClr="000000"/>
                          </a:solidFill>
                          <a:latin typeface="Arial"/>
                        </a:rPr>
                        <a:t>4</a:t>
                      </a:r>
                    </a:p>
                  </a:txBody>
                  <a:tcPr marL="0" marR="0" marT="0" marB="0" anchor="b"/>
                </a:tc>
              </a:tr>
              <a:tr h="444500">
                <a:tc>
                  <a:txBody>
                    <a:bodyPr/>
                    <a:lstStyle/>
                    <a:p>
                      <a:pPr algn="l" fontAlgn="b"/>
                      <a:r>
                        <a:rPr lang="en-US" sz="2000" b="1" i="0" u="none" strike="noStrike">
                          <a:solidFill>
                            <a:srgbClr val="000000"/>
                          </a:solidFill>
                          <a:latin typeface="Arial"/>
                        </a:rPr>
                        <a:t>midgey</a:t>
                      </a:r>
                    </a:p>
                  </a:txBody>
                  <a:tcPr marL="0" marR="0" marT="0" marB="0" anchor="b"/>
                </a:tc>
                <a:tc>
                  <a:txBody>
                    <a:bodyPr/>
                    <a:lstStyle/>
                    <a:p>
                      <a:pPr algn="r" fontAlgn="b"/>
                      <a:r>
                        <a:rPr lang="en-US" sz="2000" b="0" i="0" u="none" strike="noStrike">
                          <a:solidFill>
                            <a:srgbClr val="000000"/>
                          </a:solidFill>
                          <a:latin typeface="Arial"/>
                        </a:rPr>
                        <a:t>3</a:t>
                      </a:r>
                    </a:p>
                  </a:txBody>
                  <a:tcPr marL="0" marR="0" marT="0" marB="0" anchor="b"/>
                </a:tc>
                <a:tc>
                  <a:txBody>
                    <a:bodyPr/>
                    <a:lstStyle/>
                    <a:p>
                      <a:pPr algn="r" fontAlgn="b"/>
                      <a:r>
                        <a:rPr lang="en-US" sz="2000" b="0" i="0" u="none" strike="noStrike" dirty="0">
                          <a:solidFill>
                            <a:srgbClr val="000000"/>
                          </a:solidFill>
                          <a:latin typeface="Arial"/>
                        </a:rPr>
                        <a:t>2</a:t>
                      </a:r>
                    </a:p>
                  </a:txBody>
                  <a:tcPr marL="0" marR="0" marT="0" marB="0" anchor="b"/>
                </a:tc>
                <a:tc>
                  <a:txBody>
                    <a:bodyPr/>
                    <a:lstStyle/>
                    <a:p>
                      <a:pPr algn="r" fontAlgn="b"/>
                      <a:r>
                        <a:rPr lang="en-US" sz="2000" b="0" i="0" u="none" strike="noStrike">
                          <a:solidFill>
                            <a:srgbClr val="000000"/>
                          </a:solidFill>
                          <a:latin typeface="Arial"/>
                        </a:rPr>
                        <a:t>2</a:t>
                      </a:r>
                    </a:p>
                  </a:txBody>
                  <a:tcPr marL="0" marR="0" marT="0" marB="0" anchor="b"/>
                </a:tc>
                <a:tc>
                  <a:txBody>
                    <a:bodyPr/>
                    <a:lstStyle/>
                    <a:p>
                      <a:pPr algn="r" fontAlgn="b"/>
                      <a:r>
                        <a:rPr lang="en-US" sz="2000" b="1" i="0" u="none" strike="noStrike" dirty="0">
                          <a:solidFill>
                            <a:sysClr val="windowText" lastClr="000000"/>
                          </a:solidFill>
                          <a:latin typeface="Arial"/>
                        </a:rPr>
                        <a:t>4</a:t>
                      </a:r>
                    </a:p>
                  </a:txBody>
                  <a:tcPr marL="0" marR="0" marT="0" marB="0" anchor="b"/>
                </a:tc>
              </a:tr>
              <a:tr h="444500">
                <a:tc>
                  <a:txBody>
                    <a:bodyPr/>
                    <a:lstStyle/>
                    <a:p>
                      <a:pPr algn="l" fontAlgn="b"/>
                      <a:r>
                        <a:rPr lang="en-US" sz="2000" b="1" i="0" u="none" strike="noStrike">
                          <a:solidFill>
                            <a:srgbClr val="000000"/>
                          </a:solidFill>
                          <a:latin typeface="Arial"/>
                        </a:rPr>
                        <a:t>Peaches</a:t>
                      </a:r>
                    </a:p>
                  </a:txBody>
                  <a:tcPr marL="0" marR="0" marT="0" marB="0" anchor="b"/>
                </a:tc>
                <a:tc>
                  <a:txBody>
                    <a:bodyPr/>
                    <a:lstStyle/>
                    <a:p>
                      <a:pPr algn="r" fontAlgn="b"/>
                      <a:r>
                        <a:rPr lang="en-US" sz="2000" b="0" i="0" u="none" strike="noStrike">
                          <a:solidFill>
                            <a:srgbClr val="000000"/>
                          </a:solidFill>
                          <a:latin typeface="Arial"/>
                        </a:rPr>
                        <a:t>4</a:t>
                      </a:r>
                    </a:p>
                  </a:txBody>
                  <a:tcPr marL="0" marR="0" marT="0" marB="0" anchor="b"/>
                </a:tc>
                <a:tc>
                  <a:txBody>
                    <a:bodyPr/>
                    <a:lstStyle/>
                    <a:p>
                      <a:pPr algn="r" fontAlgn="b"/>
                      <a:r>
                        <a:rPr lang="en-US" sz="2000" b="0" i="0" u="none" strike="noStrike">
                          <a:solidFill>
                            <a:srgbClr val="000000"/>
                          </a:solidFill>
                          <a:latin typeface="Arial"/>
                        </a:rPr>
                        <a:t>1</a:t>
                      </a:r>
                    </a:p>
                  </a:txBody>
                  <a:tcPr marL="0" marR="0" marT="0" marB="0" anchor="b"/>
                </a:tc>
                <a:tc>
                  <a:txBody>
                    <a:bodyPr/>
                    <a:lstStyle/>
                    <a:p>
                      <a:pPr algn="r" fontAlgn="b"/>
                      <a:r>
                        <a:rPr lang="en-US" sz="2000" b="0" i="0" u="none" strike="noStrike">
                          <a:solidFill>
                            <a:srgbClr val="000000"/>
                          </a:solidFill>
                          <a:latin typeface="Arial"/>
                        </a:rPr>
                        <a:t>3</a:t>
                      </a:r>
                    </a:p>
                  </a:txBody>
                  <a:tcPr marL="0" marR="0" marT="0" marB="0" anchor="b"/>
                </a:tc>
                <a:tc>
                  <a:txBody>
                    <a:bodyPr/>
                    <a:lstStyle/>
                    <a:p>
                      <a:pPr algn="r" fontAlgn="b"/>
                      <a:r>
                        <a:rPr lang="en-US" sz="2000" b="1" i="0" u="none" strike="noStrike" dirty="0">
                          <a:solidFill>
                            <a:sysClr val="windowText" lastClr="000000"/>
                          </a:solidFill>
                          <a:latin typeface="Arial"/>
                        </a:rPr>
                        <a:t>4.33</a:t>
                      </a:r>
                    </a:p>
                  </a:txBody>
                  <a:tcPr marL="0" marR="0" marT="0" marB="0" anchor="b"/>
                </a:tc>
              </a:tr>
              <a:tr h="444500">
                <a:tc>
                  <a:txBody>
                    <a:bodyPr/>
                    <a:lstStyle/>
                    <a:p>
                      <a:pPr algn="l" fontAlgn="b"/>
                      <a:r>
                        <a:rPr lang="en-US" sz="2000" b="1" i="0" u="none" strike="noStrike">
                          <a:solidFill>
                            <a:srgbClr val="000000"/>
                          </a:solidFill>
                          <a:latin typeface="Arial"/>
                        </a:rPr>
                        <a:t>HARA FTW!</a:t>
                      </a:r>
                    </a:p>
                  </a:txBody>
                  <a:tcPr marL="0" marR="0" marT="0" marB="0" anchor="b"/>
                </a:tc>
                <a:tc>
                  <a:txBody>
                    <a:bodyPr/>
                    <a:lstStyle/>
                    <a:p>
                      <a:pPr algn="r" fontAlgn="b"/>
                      <a:r>
                        <a:rPr lang="en-US" sz="2000" b="0" i="0" u="none" strike="noStrike">
                          <a:solidFill>
                            <a:srgbClr val="000000"/>
                          </a:solidFill>
                          <a:latin typeface="Arial"/>
                        </a:rPr>
                        <a:t>4</a:t>
                      </a:r>
                    </a:p>
                  </a:txBody>
                  <a:tcPr marL="0" marR="0" marT="0" marB="0" anchor="b"/>
                </a:tc>
                <a:tc>
                  <a:txBody>
                    <a:bodyPr/>
                    <a:lstStyle/>
                    <a:p>
                      <a:pPr algn="r" fontAlgn="b"/>
                      <a:r>
                        <a:rPr lang="en-US" sz="2000" b="0" i="0" u="none" strike="noStrike" dirty="0">
                          <a:solidFill>
                            <a:srgbClr val="000000"/>
                          </a:solidFill>
                          <a:latin typeface="Arial"/>
                        </a:rPr>
                        <a:t>1</a:t>
                      </a:r>
                    </a:p>
                  </a:txBody>
                  <a:tcPr marL="0" marR="0" marT="0" marB="0" anchor="b"/>
                </a:tc>
                <a:tc>
                  <a:txBody>
                    <a:bodyPr/>
                    <a:lstStyle/>
                    <a:p>
                      <a:pPr algn="r" fontAlgn="b"/>
                      <a:r>
                        <a:rPr lang="en-US" sz="2000" b="0" i="0" u="none" strike="noStrike" dirty="0">
                          <a:solidFill>
                            <a:srgbClr val="000000"/>
                          </a:solidFill>
                          <a:latin typeface="Arial"/>
                        </a:rPr>
                        <a:t>3</a:t>
                      </a:r>
                    </a:p>
                  </a:txBody>
                  <a:tcPr marL="0" marR="0" marT="0" marB="0" anchor="b"/>
                </a:tc>
                <a:tc>
                  <a:txBody>
                    <a:bodyPr/>
                    <a:lstStyle/>
                    <a:p>
                      <a:pPr algn="r" fontAlgn="b"/>
                      <a:r>
                        <a:rPr lang="en-US" sz="2000" b="1" i="0" u="none" strike="noStrike" dirty="0">
                          <a:solidFill>
                            <a:sysClr val="windowText" lastClr="000000"/>
                          </a:solidFill>
                          <a:latin typeface="Arial"/>
                        </a:rPr>
                        <a:t>4.33</a:t>
                      </a:r>
                    </a:p>
                  </a:txBody>
                  <a:tcPr marL="0" marR="0" marT="0" marB="0" anchor="b"/>
                </a:tc>
              </a:tr>
              <a:tr h="444500">
                <a:tc>
                  <a:txBody>
                    <a:bodyPr/>
                    <a:lstStyle/>
                    <a:p>
                      <a:pPr algn="l" fontAlgn="b"/>
                      <a:r>
                        <a:rPr lang="en-US" sz="2000" b="1" i="0" u="none" strike="noStrike" dirty="0">
                          <a:solidFill>
                            <a:srgbClr val="000000"/>
                          </a:solidFill>
                          <a:latin typeface="Arial"/>
                        </a:rPr>
                        <a:t>Ashley</a:t>
                      </a:r>
                    </a:p>
                  </a:txBody>
                  <a:tcPr marL="0" marR="0" marT="0" marB="0" anchor="b"/>
                </a:tc>
                <a:tc>
                  <a:txBody>
                    <a:bodyPr/>
                    <a:lstStyle/>
                    <a:p>
                      <a:pPr algn="r" fontAlgn="b"/>
                      <a:r>
                        <a:rPr lang="en-US" sz="2000" b="0" i="0" u="none" strike="noStrike">
                          <a:solidFill>
                            <a:srgbClr val="000000"/>
                          </a:solidFill>
                          <a:latin typeface="Arial"/>
                        </a:rPr>
                        <a:t>3</a:t>
                      </a:r>
                    </a:p>
                  </a:txBody>
                  <a:tcPr marL="0" marR="0" marT="0" marB="0" anchor="b"/>
                </a:tc>
                <a:tc>
                  <a:txBody>
                    <a:bodyPr/>
                    <a:lstStyle/>
                    <a:p>
                      <a:pPr algn="r" fontAlgn="b"/>
                      <a:r>
                        <a:rPr lang="en-US" sz="2000" b="0" i="0" u="none" strike="noStrike" dirty="0">
                          <a:solidFill>
                            <a:srgbClr val="000000"/>
                          </a:solidFill>
                          <a:latin typeface="Arial"/>
                        </a:rPr>
                        <a:t>2</a:t>
                      </a:r>
                    </a:p>
                  </a:txBody>
                  <a:tcPr marL="0" marR="0" marT="0" marB="0" anchor="b"/>
                </a:tc>
                <a:tc>
                  <a:txBody>
                    <a:bodyPr/>
                    <a:lstStyle/>
                    <a:p>
                      <a:pPr algn="r" fontAlgn="b"/>
                      <a:r>
                        <a:rPr lang="en-US" sz="2000" b="0" i="0" u="none" strike="noStrike" dirty="0">
                          <a:solidFill>
                            <a:srgbClr val="000000"/>
                          </a:solidFill>
                          <a:latin typeface="Arial"/>
                        </a:rPr>
                        <a:t>3</a:t>
                      </a:r>
                    </a:p>
                  </a:txBody>
                  <a:tcPr marL="0" marR="0" marT="0" marB="0" anchor="b"/>
                </a:tc>
                <a:tc>
                  <a:txBody>
                    <a:bodyPr/>
                    <a:lstStyle/>
                    <a:p>
                      <a:pPr algn="r" fontAlgn="b"/>
                      <a:r>
                        <a:rPr lang="en-US" sz="2000" b="1" i="0" u="none" strike="noStrike" dirty="0">
                          <a:solidFill>
                            <a:sysClr val="windowText" lastClr="000000"/>
                          </a:solidFill>
                          <a:latin typeface="Arial"/>
                        </a:rPr>
                        <a:t>4.33</a:t>
                      </a:r>
                    </a:p>
                  </a:txBody>
                  <a:tcPr marL="0" marR="0" marT="0" marB="0" anchor="b"/>
                </a:tc>
              </a:tr>
            </a:tbl>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7772400" cy="838200"/>
          </a:xfrm>
        </p:spPr>
        <p:txBody>
          <a:bodyPr/>
          <a:lstStyle/>
          <a:p>
            <a:r>
              <a:rPr lang="en-US" dirty="0" smtClean="0"/>
              <a:t>Sample data - interpretation</a:t>
            </a:r>
            <a:endParaRPr lang="en-US" dirty="0"/>
          </a:p>
        </p:txBody>
      </p:sp>
      <p:sp>
        <p:nvSpPr>
          <p:cNvPr id="3" name="Text Placeholder 2"/>
          <p:cNvSpPr>
            <a:spLocks noGrp="1"/>
          </p:cNvSpPr>
          <p:nvPr>
            <p:ph type="body" sz="half" idx="1"/>
          </p:nvPr>
        </p:nvSpPr>
        <p:spPr>
          <a:xfrm>
            <a:off x="533400" y="1447800"/>
            <a:ext cx="3810000" cy="4495800"/>
          </a:xfrm>
        </p:spPr>
        <p:txBody>
          <a:bodyPr/>
          <a:lstStyle/>
          <a:p>
            <a:r>
              <a:rPr lang="en-US" dirty="0" smtClean="0"/>
              <a:t>A student with (3,1) would be the most creative if s/he would be in group 7, and decreasing -  in group 1, 6, 5 or 9</a:t>
            </a:r>
            <a:endParaRPr lang="en-US" dirty="0"/>
          </a:p>
        </p:txBody>
      </p:sp>
      <p:sp>
        <p:nvSpPr>
          <p:cNvPr id="5" name="Slide Number Placeholder 4"/>
          <p:cNvSpPr>
            <a:spLocks noGrp="1"/>
          </p:cNvSpPr>
          <p:nvPr>
            <p:ph type="sldNum" sz="quarter" idx="12"/>
          </p:nvPr>
        </p:nvSpPr>
        <p:spPr/>
        <p:txBody>
          <a:bodyPr/>
          <a:lstStyle/>
          <a:p>
            <a:pPr>
              <a:defRPr/>
            </a:pPr>
            <a:fld id="{8340332F-FF4A-4929-A882-5530F1BC3AE8}" type="slidenum">
              <a:rPr lang="en-US" smtClean="0"/>
              <a:pPr>
                <a:defRPr/>
              </a:pPr>
              <a:t>16</a:t>
            </a:fld>
            <a:endParaRPr lang="en-US" sz="1400"/>
          </a:p>
        </p:txBody>
      </p:sp>
      <p:graphicFrame>
        <p:nvGraphicFramePr>
          <p:cNvPr id="8" name="ClipArt Placeholder 7"/>
          <p:cNvGraphicFramePr>
            <a:graphicFrameLocks noGrp="1"/>
          </p:cNvGraphicFramePr>
          <p:nvPr>
            <p:ph type="clipArt" sz="half" idx="2"/>
          </p:nvPr>
        </p:nvGraphicFramePr>
        <p:xfrm>
          <a:off x="4419599" y="914403"/>
          <a:ext cx="4495800" cy="5638798"/>
        </p:xfrm>
        <a:graphic>
          <a:graphicData uri="http://schemas.openxmlformats.org/drawingml/2006/table">
            <a:tbl>
              <a:tblPr firstRow="1" bandRow="1">
                <a:tableStyleId>{5C22544A-7EE6-4342-B048-85BDC9FD1C3A}</a:tableStyleId>
              </a:tblPr>
              <a:tblGrid>
                <a:gridCol w="899161"/>
                <a:gridCol w="1307869"/>
                <a:gridCol w="1062643"/>
                <a:gridCol w="1226127"/>
              </a:tblGrid>
              <a:tr h="687070">
                <a:tc>
                  <a:txBody>
                    <a:bodyPr/>
                    <a:lstStyle/>
                    <a:p>
                      <a:pPr algn="ctr" fontAlgn="b"/>
                      <a:r>
                        <a:rPr lang="en-US" sz="1600" b="1" i="0" u="none" strike="noStrike" dirty="0" smtClean="0">
                          <a:solidFill>
                            <a:srgbClr val="C00000"/>
                          </a:solidFill>
                          <a:latin typeface="Arial"/>
                        </a:rPr>
                        <a:t>Gough</a:t>
                      </a:r>
                      <a:endParaRPr lang="en-US" sz="1600" b="1" i="0" u="none" strike="noStrike" dirty="0">
                        <a:solidFill>
                          <a:srgbClr val="C00000"/>
                        </a:solidFill>
                        <a:latin typeface="Arial"/>
                      </a:endParaRPr>
                    </a:p>
                  </a:txBody>
                  <a:tcPr marL="0" marR="0" marT="0" marB="0" anchor="b"/>
                </a:tc>
                <a:tc>
                  <a:txBody>
                    <a:bodyPr/>
                    <a:lstStyle/>
                    <a:p>
                      <a:pPr algn="ctr" fontAlgn="b"/>
                      <a:r>
                        <a:rPr lang="en-US" sz="1600" b="1" i="0" u="none" strike="noStrike" dirty="0" smtClean="0">
                          <a:solidFill>
                            <a:srgbClr val="C00000"/>
                          </a:solidFill>
                          <a:latin typeface="Arial"/>
                        </a:rPr>
                        <a:t>Motivation</a:t>
                      </a:r>
                      <a:endParaRPr lang="en-US" sz="1600" b="1" i="0" u="none" strike="noStrike" dirty="0">
                        <a:solidFill>
                          <a:srgbClr val="C00000"/>
                        </a:solidFill>
                        <a:latin typeface="Arial"/>
                      </a:endParaRPr>
                    </a:p>
                  </a:txBody>
                  <a:tcPr marL="0" marR="0" marT="0" marB="0" anchor="b"/>
                </a:tc>
                <a:tc>
                  <a:txBody>
                    <a:bodyPr/>
                    <a:lstStyle/>
                    <a:p>
                      <a:pPr algn="ctr" fontAlgn="b"/>
                      <a:r>
                        <a:rPr lang="en-US" sz="1600" b="1" i="0" u="none" strike="noStrike" dirty="0" smtClean="0">
                          <a:solidFill>
                            <a:srgbClr val="C00000"/>
                          </a:solidFill>
                          <a:latin typeface="Arial"/>
                        </a:rPr>
                        <a:t>Action-group-no</a:t>
                      </a:r>
                      <a:endParaRPr lang="en-US" sz="1600" b="1" i="0" u="none" strike="noStrike" dirty="0">
                        <a:solidFill>
                          <a:srgbClr val="C00000"/>
                        </a:solidFill>
                        <a:latin typeface="Arial"/>
                      </a:endParaRPr>
                    </a:p>
                  </a:txBody>
                  <a:tcPr marL="0" marR="0" marT="0" marB="0" anchor="b"/>
                </a:tc>
                <a:tc>
                  <a:txBody>
                    <a:bodyPr/>
                    <a:lstStyle/>
                    <a:p>
                      <a:pPr algn="ctr" fontAlgn="b"/>
                      <a:r>
                        <a:rPr lang="en-US" sz="1600" b="1" i="0" u="none" strike="noStrike" dirty="0" smtClean="0">
                          <a:solidFill>
                            <a:srgbClr val="C00000"/>
                          </a:solidFill>
                          <a:latin typeface="Arial"/>
                        </a:rPr>
                        <a:t>Q</a:t>
                      </a:r>
                      <a:endParaRPr lang="en-US" sz="1600" b="1" i="0" u="none" strike="noStrike" dirty="0">
                        <a:solidFill>
                          <a:srgbClr val="C00000"/>
                        </a:solidFill>
                        <a:latin typeface="Arial"/>
                      </a:endParaRPr>
                    </a:p>
                  </a:txBody>
                  <a:tcPr marL="0" marR="0" marT="0" marB="0" anchor="b"/>
                </a:tc>
              </a:tr>
              <a:tr h="550192">
                <a:tc>
                  <a:txBody>
                    <a:bodyPr/>
                    <a:lstStyle/>
                    <a:p>
                      <a:pPr algn="r" fontAlgn="b"/>
                      <a:r>
                        <a:rPr lang="en-US" sz="1600" b="1" i="0" u="none" strike="noStrike" dirty="0">
                          <a:latin typeface="Arial"/>
                        </a:rPr>
                        <a:t>3</a:t>
                      </a:r>
                    </a:p>
                  </a:txBody>
                  <a:tcPr marL="0" marR="0" marT="0" marB="0" anchor="b"/>
                </a:tc>
                <a:tc>
                  <a:txBody>
                    <a:bodyPr/>
                    <a:lstStyle/>
                    <a:p>
                      <a:pPr algn="r" fontAlgn="b"/>
                      <a:r>
                        <a:rPr lang="en-US" sz="1600" b="1" i="0" u="none" strike="noStrike" dirty="0">
                          <a:latin typeface="Arial"/>
                        </a:rPr>
                        <a:t>1</a:t>
                      </a:r>
                    </a:p>
                  </a:txBody>
                  <a:tcPr marL="0" marR="0" marT="0" marB="0" anchor="b"/>
                </a:tc>
                <a:tc>
                  <a:txBody>
                    <a:bodyPr/>
                    <a:lstStyle/>
                    <a:p>
                      <a:pPr algn="r" fontAlgn="b"/>
                      <a:r>
                        <a:rPr lang="en-US" sz="1600" b="1" i="0" u="none" strike="noStrike" dirty="0">
                          <a:latin typeface="Arial"/>
                        </a:rPr>
                        <a:t>1</a:t>
                      </a:r>
                    </a:p>
                  </a:txBody>
                  <a:tcPr marL="0" marR="0" marT="0" marB="0" anchor="b"/>
                </a:tc>
                <a:tc>
                  <a:txBody>
                    <a:bodyPr/>
                    <a:lstStyle/>
                    <a:p>
                      <a:pPr algn="r" fontAlgn="b"/>
                      <a:r>
                        <a:rPr lang="en-US" sz="1600" b="1" i="0" u="none" strike="noStrike" dirty="0">
                          <a:latin typeface="Arial"/>
                        </a:rPr>
                        <a:t>3.46875</a:t>
                      </a:r>
                    </a:p>
                  </a:txBody>
                  <a:tcPr marL="0" marR="0" marT="0" marB="0" anchor="b"/>
                </a:tc>
              </a:tr>
              <a:tr h="550192">
                <a:tc>
                  <a:txBody>
                    <a:bodyPr/>
                    <a:lstStyle/>
                    <a:p>
                      <a:pPr algn="r" fontAlgn="b"/>
                      <a:r>
                        <a:rPr lang="en-US" sz="1600" b="1" i="0" u="none" strike="noStrike" dirty="0">
                          <a:latin typeface="Arial"/>
                        </a:rPr>
                        <a:t>3</a:t>
                      </a:r>
                    </a:p>
                  </a:txBody>
                  <a:tcPr marL="0" marR="0" marT="0" marB="0" anchor="b"/>
                </a:tc>
                <a:tc>
                  <a:txBody>
                    <a:bodyPr/>
                    <a:lstStyle/>
                    <a:p>
                      <a:pPr algn="r" fontAlgn="b"/>
                      <a:r>
                        <a:rPr lang="en-US" sz="1600" b="1" i="0" u="none" strike="noStrike" dirty="0">
                          <a:latin typeface="Arial"/>
                        </a:rPr>
                        <a:t>1</a:t>
                      </a:r>
                    </a:p>
                  </a:txBody>
                  <a:tcPr marL="0" marR="0" marT="0" marB="0" anchor="b"/>
                </a:tc>
                <a:tc>
                  <a:txBody>
                    <a:bodyPr/>
                    <a:lstStyle/>
                    <a:p>
                      <a:pPr algn="r" fontAlgn="b"/>
                      <a:r>
                        <a:rPr lang="en-US" sz="1600" b="1" i="0" u="none" strike="noStrike">
                          <a:latin typeface="Arial"/>
                        </a:rPr>
                        <a:t>2</a:t>
                      </a:r>
                    </a:p>
                  </a:txBody>
                  <a:tcPr marL="0" marR="0" marT="0" marB="0" anchor="b"/>
                </a:tc>
                <a:tc>
                  <a:txBody>
                    <a:bodyPr/>
                    <a:lstStyle/>
                    <a:p>
                      <a:pPr algn="r" fontAlgn="b"/>
                      <a:r>
                        <a:rPr lang="en-US" sz="1600" b="1" i="0" u="none" strike="noStrike">
                          <a:latin typeface="Arial"/>
                        </a:rPr>
                        <a:t>0</a:t>
                      </a:r>
                    </a:p>
                  </a:txBody>
                  <a:tcPr marL="0" marR="0" marT="0" marB="0" anchor="b"/>
                </a:tc>
              </a:tr>
              <a:tr h="550192">
                <a:tc>
                  <a:txBody>
                    <a:bodyPr/>
                    <a:lstStyle/>
                    <a:p>
                      <a:pPr algn="r" fontAlgn="b"/>
                      <a:r>
                        <a:rPr lang="en-US" sz="1600" b="1" i="0" u="none" strike="noStrike">
                          <a:latin typeface="Arial"/>
                        </a:rPr>
                        <a:t>3</a:t>
                      </a:r>
                    </a:p>
                  </a:txBody>
                  <a:tcPr marL="0" marR="0" marT="0" marB="0" anchor="b"/>
                </a:tc>
                <a:tc>
                  <a:txBody>
                    <a:bodyPr/>
                    <a:lstStyle/>
                    <a:p>
                      <a:pPr algn="r" fontAlgn="b"/>
                      <a:r>
                        <a:rPr lang="en-US" sz="1600" b="1" i="0" u="none" strike="noStrike" dirty="0">
                          <a:latin typeface="Arial"/>
                        </a:rPr>
                        <a:t>1</a:t>
                      </a:r>
                    </a:p>
                  </a:txBody>
                  <a:tcPr marL="0" marR="0" marT="0" marB="0" anchor="b"/>
                </a:tc>
                <a:tc>
                  <a:txBody>
                    <a:bodyPr/>
                    <a:lstStyle/>
                    <a:p>
                      <a:pPr algn="r" fontAlgn="b"/>
                      <a:r>
                        <a:rPr lang="en-US" sz="1600" b="1" i="0" u="none" strike="noStrike">
                          <a:latin typeface="Arial"/>
                        </a:rPr>
                        <a:t>3</a:t>
                      </a:r>
                    </a:p>
                  </a:txBody>
                  <a:tcPr marL="0" marR="0" marT="0" marB="0" anchor="b"/>
                </a:tc>
                <a:tc>
                  <a:txBody>
                    <a:bodyPr/>
                    <a:lstStyle/>
                    <a:p>
                      <a:pPr algn="r" fontAlgn="b"/>
                      <a:r>
                        <a:rPr lang="en-US" sz="1600" b="1" i="0" u="none" strike="noStrike">
                          <a:latin typeface="Arial"/>
                        </a:rPr>
                        <a:t>0</a:t>
                      </a:r>
                    </a:p>
                  </a:txBody>
                  <a:tcPr marL="0" marR="0" marT="0" marB="0" anchor="b"/>
                </a:tc>
              </a:tr>
              <a:tr h="550192">
                <a:tc>
                  <a:txBody>
                    <a:bodyPr/>
                    <a:lstStyle/>
                    <a:p>
                      <a:pPr algn="r" fontAlgn="b"/>
                      <a:r>
                        <a:rPr lang="en-US" sz="1600" b="1" i="0" u="none" strike="noStrike">
                          <a:latin typeface="Arial"/>
                        </a:rPr>
                        <a:t>3</a:t>
                      </a:r>
                    </a:p>
                  </a:txBody>
                  <a:tcPr marL="0" marR="0" marT="0" marB="0" anchor="b"/>
                </a:tc>
                <a:tc>
                  <a:txBody>
                    <a:bodyPr/>
                    <a:lstStyle/>
                    <a:p>
                      <a:pPr algn="r" fontAlgn="b"/>
                      <a:r>
                        <a:rPr lang="en-US" sz="1600" b="1" i="0" u="none" strike="noStrike" dirty="0">
                          <a:latin typeface="Arial"/>
                        </a:rPr>
                        <a:t>1</a:t>
                      </a:r>
                    </a:p>
                  </a:txBody>
                  <a:tcPr marL="0" marR="0" marT="0" marB="0" anchor="b"/>
                </a:tc>
                <a:tc>
                  <a:txBody>
                    <a:bodyPr/>
                    <a:lstStyle/>
                    <a:p>
                      <a:pPr algn="r" fontAlgn="b"/>
                      <a:r>
                        <a:rPr lang="en-US" sz="1600" b="1" i="0" u="none" strike="noStrike">
                          <a:latin typeface="Arial"/>
                        </a:rPr>
                        <a:t>4</a:t>
                      </a:r>
                    </a:p>
                  </a:txBody>
                  <a:tcPr marL="0" marR="0" marT="0" marB="0" anchor="b"/>
                </a:tc>
                <a:tc>
                  <a:txBody>
                    <a:bodyPr/>
                    <a:lstStyle/>
                    <a:p>
                      <a:pPr algn="r" fontAlgn="b"/>
                      <a:r>
                        <a:rPr lang="en-US" sz="1600" b="1" i="0" u="none" strike="noStrike">
                          <a:latin typeface="Arial"/>
                        </a:rPr>
                        <a:t>0</a:t>
                      </a:r>
                    </a:p>
                  </a:txBody>
                  <a:tcPr marL="0" marR="0" marT="0" marB="0" anchor="b"/>
                </a:tc>
              </a:tr>
              <a:tr h="550192">
                <a:tc>
                  <a:txBody>
                    <a:bodyPr/>
                    <a:lstStyle/>
                    <a:p>
                      <a:pPr algn="r" fontAlgn="b"/>
                      <a:r>
                        <a:rPr lang="en-US" sz="1600" b="1" i="0" u="none" strike="noStrike">
                          <a:latin typeface="Arial"/>
                        </a:rPr>
                        <a:t>3</a:t>
                      </a:r>
                    </a:p>
                  </a:txBody>
                  <a:tcPr marL="0" marR="0" marT="0" marB="0" anchor="b"/>
                </a:tc>
                <a:tc>
                  <a:txBody>
                    <a:bodyPr/>
                    <a:lstStyle/>
                    <a:p>
                      <a:pPr algn="r" fontAlgn="b"/>
                      <a:r>
                        <a:rPr lang="en-US" sz="1600" b="1" i="0" u="none" strike="noStrike" dirty="0">
                          <a:latin typeface="Arial"/>
                        </a:rPr>
                        <a:t>1</a:t>
                      </a:r>
                    </a:p>
                  </a:txBody>
                  <a:tcPr marL="0" marR="0" marT="0" marB="0" anchor="b"/>
                </a:tc>
                <a:tc>
                  <a:txBody>
                    <a:bodyPr/>
                    <a:lstStyle/>
                    <a:p>
                      <a:pPr algn="r" fontAlgn="b"/>
                      <a:r>
                        <a:rPr lang="en-US" sz="1600" b="1" i="0" u="none" strike="noStrike">
                          <a:latin typeface="Arial"/>
                        </a:rPr>
                        <a:t>5</a:t>
                      </a:r>
                    </a:p>
                  </a:txBody>
                  <a:tcPr marL="0" marR="0" marT="0" marB="0" anchor="b"/>
                </a:tc>
                <a:tc>
                  <a:txBody>
                    <a:bodyPr/>
                    <a:lstStyle/>
                    <a:p>
                      <a:pPr algn="r" fontAlgn="b"/>
                      <a:r>
                        <a:rPr lang="en-US" sz="1600" b="1" i="0" u="none" strike="noStrike">
                          <a:latin typeface="Arial"/>
                        </a:rPr>
                        <a:t>2.697188</a:t>
                      </a:r>
                    </a:p>
                  </a:txBody>
                  <a:tcPr marL="0" marR="0" marT="0" marB="0" anchor="b"/>
                </a:tc>
              </a:tr>
              <a:tr h="550192">
                <a:tc>
                  <a:txBody>
                    <a:bodyPr/>
                    <a:lstStyle/>
                    <a:p>
                      <a:pPr algn="r" fontAlgn="b"/>
                      <a:r>
                        <a:rPr lang="en-US" sz="1600" b="1" i="0" u="none" strike="noStrike">
                          <a:latin typeface="Arial"/>
                        </a:rPr>
                        <a:t>3</a:t>
                      </a:r>
                    </a:p>
                  </a:txBody>
                  <a:tcPr marL="0" marR="0" marT="0" marB="0" anchor="b"/>
                </a:tc>
                <a:tc>
                  <a:txBody>
                    <a:bodyPr/>
                    <a:lstStyle/>
                    <a:p>
                      <a:pPr algn="r" fontAlgn="b"/>
                      <a:r>
                        <a:rPr lang="en-US" sz="1600" b="1" i="0" u="none" strike="noStrike" dirty="0">
                          <a:latin typeface="Arial"/>
                        </a:rPr>
                        <a:t>1</a:t>
                      </a:r>
                    </a:p>
                  </a:txBody>
                  <a:tcPr marL="0" marR="0" marT="0" marB="0" anchor="b"/>
                </a:tc>
                <a:tc>
                  <a:txBody>
                    <a:bodyPr/>
                    <a:lstStyle/>
                    <a:p>
                      <a:pPr algn="r" fontAlgn="b"/>
                      <a:r>
                        <a:rPr lang="en-US" sz="1600" b="1" i="0" u="none" strike="noStrike" dirty="0">
                          <a:latin typeface="Arial"/>
                        </a:rPr>
                        <a:t>6</a:t>
                      </a:r>
                    </a:p>
                  </a:txBody>
                  <a:tcPr marL="0" marR="0" marT="0" marB="0" anchor="b"/>
                </a:tc>
                <a:tc>
                  <a:txBody>
                    <a:bodyPr/>
                    <a:lstStyle/>
                    <a:p>
                      <a:pPr algn="r" fontAlgn="b"/>
                      <a:r>
                        <a:rPr lang="en-US" sz="1600" b="1" i="0" u="none" strike="noStrike">
                          <a:latin typeface="Arial"/>
                        </a:rPr>
                        <a:t>3.295781</a:t>
                      </a:r>
                    </a:p>
                  </a:txBody>
                  <a:tcPr marL="0" marR="0" marT="0" marB="0" anchor="b"/>
                </a:tc>
              </a:tr>
              <a:tr h="550192">
                <a:tc>
                  <a:txBody>
                    <a:bodyPr/>
                    <a:lstStyle/>
                    <a:p>
                      <a:pPr algn="r" fontAlgn="b"/>
                      <a:r>
                        <a:rPr lang="en-US" sz="1600" b="1" i="0" u="none" strike="noStrike">
                          <a:latin typeface="Arial"/>
                        </a:rPr>
                        <a:t>3</a:t>
                      </a:r>
                    </a:p>
                  </a:txBody>
                  <a:tcPr marL="0" marR="0" marT="0" marB="0" anchor="b"/>
                </a:tc>
                <a:tc>
                  <a:txBody>
                    <a:bodyPr/>
                    <a:lstStyle/>
                    <a:p>
                      <a:pPr algn="r" fontAlgn="b"/>
                      <a:r>
                        <a:rPr lang="en-US" sz="1600" b="1" i="0" u="none" strike="noStrike">
                          <a:latin typeface="Arial"/>
                        </a:rPr>
                        <a:t>1</a:t>
                      </a:r>
                    </a:p>
                  </a:txBody>
                  <a:tcPr marL="0" marR="0" marT="0" marB="0" anchor="b"/>
                </a:tc>
                <a:tc>
                  <a:txBody>
                    <a:bodyPr/>
                    <a:lstStyle/>
                    <a:p>
                      <a:pPr algn="r" fontAlgn="b"/>
                      <a:r>
                        <a:rPr lang="en-US" sz="1600" b="1" i="0" u="none" strike="noStrike" dirty="0">
                          <a:latin typeface="Arial"/>
                        </a:rPr>
                        <a:t>7</a:t>
                      </a:r>
                    </a:p>
                  </a:txBody>
                  <a:tcPr marL="0" marR="0" marT="0" marB="0" anchor="b"/>
                </a:tc>
                <a:tc>
                  <a:txBody>
                    <a:bodyPr/>
                    <a:lstStyle/>
                    <a:p>
                      <a:pPr algn="r" fontAlgn="b"/>
                      <a:r>
                        <a:rPr lang="en-US" sz="1600" b="1" i="0" u="none" strike="noStrike">
                          <a:solidFill>
                            <a:srgbClr val="FF0000"/>
                          </a:solidFill>
                          <a:latin typeface="Arial"/>
                        </a:rPr>
                        <a:t>3.798281</a:t>
                      </a:r>
                    </a:p>
                  </a:txBody>
                  <a:tcPr marL="0" marR="0" marT="0" marB="0" anchor="b"/>
                </a:tc>
              </a:tr>
              <a:tr h="550192">
                <a:tc>
                  <a:txBody>
                    <a:bodyPr/>
                    <a:lstStyle/>
                    <a:p>
                      <a:pPr algn="r" fontAlgn="b"/>
                      <a:r>
                        <a:rPr lang="en-US" sz="1600" b="1" i="0" u="none" strike="noStrike">
                          <a:latin typeface="Arial"/>
                        </a:rPr>
                        <a:t>3</a:t>
                      </a:r>
                    </a:p>
                  </a:txBody>
                  <a:tcPr marL="0" marR="0" marT="0" marB="0" anchor="b"/>
                </a:tc>
                <a:tc>
                  <a:txBody>
                    <a:bodyPr/>
                    <a:lstStyle/>
                    <a:p>
                      <a:pPr algn="r" fontAlgn="b"/>
                      <a:r>
                        <a:rPr lang="en-US" sz="1600" b="1" i="0" u="none" strike="noStrike">
                          <a:latin typeface="Arial"/>
                        </a:rPr>
                        <a:t>1</a:t>
                      </a:r>
                    </a:p>
                  </a:txBody>
                  <a:tcPr marL="0" marR="0" marT="0" marB="0" anchor="b"/>
                </a:tc>
                <a:tc>
                  <a:txBody>
                    <a:bodyPr/>
                    <a:lstStyle/>
                    <a:p>
                      <a:pPr algn="r" fontAlgn="b"/>
                      <a:r>
                        <a:rPr lang="en-US" sz="1600" b="1" i="0" u="none" strike="noStrike" dirty="0">
                          <a:latin typeface="Arial"/>
                        </a:rPr>
                        <a:t>8</a:t>
                      </a:r>
                    </a:p>
                  </a:txBody>
                  <a:tcPr marL="0" marR="0" marT="0" marB="0" anchor="b"/>
                </a:tc>
                <a:tc>
                  <a:txBody>
                    <a:bodyPr/>
                    <a:lstStyle/>
                    <a:p>
                      <a:pPr algn="r" fontAlgn="b"/>
                      <a:r>
                        <a:rPr lang="en-US" sz="1600" b="1" i="0" u="none" strike="noStrike" dirty="0">
                          <a:latin typeface="Arial"/>
                        </a:rPr>
                        <a:t>0</a:t>
                      </a:r>
                    </a:p>
                  </a:txBody>
                  <a:tcPr marL="0" marR="0" marT="0" marB="0" anchor="b"/>
                </a:tc>
              </a:tr>
              <a:tr h="550192">
                <a:tc>
                  <a:txBody>
                    <a:bodyPr/>
                    <a:lstStyle/>
                    <a:p>
                      <a:pPr algn="r" fontAlgn="b"/>
                      <a:r>
                        <a:rPr lang="en-US" sz="1600" b="1" i="0" u="none" strike="noStrike">
                          <a:latin typeface="Arial"/>
                        </a:rPr>
                        <a:t>3</a:t>
                      </a:r>
                    </a:p>
                  </a:txBody>
                  <a:tcPr marL="0" marR="0" marT="0" marB="0" anchor="b"/>
                </a:tc>
                <a:tc>
                  <a:txBody>
                    <a:bodyPr/>
                    <a:lstStyle/>
                    <a:p>
                      <a:pPr algn="r" fontAlgn="b"/>
                      <a:r>
                        <a:rPr lang="en-US" sz="1600" b="1" i="0" u="none" strike="noStrike" dirty="0">
                          <a:latin typeface="Arial"/>
                        </a:rPr>
                        <a:t>1</a:t>
                      </a:r>
                    </a:p>
                  </a:txBody>
                  <a:tcPr marL="0" marR="0" marT="0" marB="0" anchor="b"/>
                </a:tc>
                <a:tc>
                  <a:txBody>
                    <a:bodyPr/>
                    <a:lstStyle/>
                    <a:p>
                      <a:pPr algn="r" fontAlgn="b"/>
                      <a:r>
                        <a:rPr lang="en-US" sz="1600" b="1" i="0" u="none" strike="noStrike">
                          <a:latin typeface="Arial"/>
                        </a:rPr>
                        <a:t>9</a:t>
                      </a:r>
                    </a:p>
                  </a:txBody>
                  <a:tcPr marL="0" marR="0" marT="0" marB="0" anchor="b"/>
                </a:tc>
                <a:tc>
                  <a:txBody>
                    <a:bodyPr/>
                    <a:lstStyle/>
                    <a:p>
                      <a:pPr algn="r" fontAlgn="b"/>
                      <a:r>
                        <a:rPr lang="en-US" sz="1600" b="1" i="0" u="none" strike="noStrike" dirty="0">
                          <a:latin typeface="Arial"/>
                        </a:rPr>
                        <a:t>2.532188</a:t>
                      </a:r>
                    </a:p>
                  </a:txBody>
                  <a:tcPr marL="0" marR="0" marT="0" marB="0" anchor="b"/>
                </a:tc>
              </a:tr>
            </a:tbl>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0"/>
            <a:ext cx="7772400" cy="838200"/>
          </a:xfrm>
        </p:spPr>
        <p:txBody>
          <a:bodyPr/>
          <a:lstStyle/>
          <a:p>
            <a:r>
              <a:rPr lang="en-US" dirty="0" smtClean="0"/>
              <a:t>Sample data - interpretation</a:t>
            </a:r>
            <a:endParaRPr lang="en-US" dirty="0"/>
          </a:p>
        </p:txBody>
      </p:sp>
      <p:sp>
        <p:nvSpPr>
          <p:cNvPr id="3" name="Text Placeholder 2"/>
          <p:cNvSpPr>
            <a:spLocks noGrp="1"/>
          </p:cNvSpPr>
          <p:nvPr>
            <p:ph type="body" sz="half" idx="1"/>
          </p:nvPr>
        </p:nvSpPr>
        <p:spPr>
          <a:xfrm>
            <a:off x="533400" y="1447800"/>
            <a:ext cx="3657600" cy="5029200"/>
          </a:xfrm>
        </p:spPr>
        <p:txBody>
          <a:bodyPr/>
          <a:lstStyle/>
          <a:p>
            <a:r>
              <a:rPr lang="en-US" dirty="0" smtClean="0"/>
              <a:t>A student with (3,2) would be the most creative if s/he would be in group 8, and decreasing -  in group 4, 3, 9, 2 or 1 </a:t>
            </a:r>
            <a:endParaRPr lang="en-US" dirty="0"/>
          </a:p>
        </p:txBody>
      </p:sp>
      <p:sp>
        <p:nvSpPr>
          <p:cNvPr id="5" name="Slide Number Placeholder 4"/>
          <p:cNvSpPr>
            <a:spLocks noGrp="1"/>
          </p:cNvSpPr>
          <p:nvPr>
            <p:ph type="sldNum" sz="quarter" idx="12"/>
          </p:nvPr>
        </p:nvSpPr>
        <p:spPr/>
        <p:txBody>
          <a:bodyPr/>
          <a:lstStyle/>
          <a:p>
            <a:pPr>
              <a:defRPr/>
            </a:pPr>
            <a:fld id="{8340332F-FF4A-4929-A882-5530F1BC3AE8}" type="slidenum">
              <a:rPr lang="en-US" smtClean="0"/>
              <a:pPr>
                <a:defRPr/>
              </a:pPr>
              <a:t>17</a:t>
            </a:fld>
            <a:endParaRPr lang="en-US" sz="1400"/>
          </a:p>
        </p:txBody>
      </p:sp>
      <p:graphicFrame>
        <p:nvGraphicFramePr>
          <p:cNvPr id="8" name="ClipArt Placeholder 7"/>
          <p:cNvGraphicFramePr>
            <a:graphicFrameLocks noGrp="1"/>
          </p:cNvGraphicFramePr>
          <p:nvPr>
            <p:ph type="clipArt" sz="half" idx="2"/>
          </p:nvPr>
        </p:nvGraphicFramePr>
        <p:xfrm>
          <a:off x="4190999" y="914400"/>
          <a:ext cx="4724401" cy="5596890"/>
        </p:xfrm>
        <a:graphic>
          <a:graphicData uri="http://schemas.openxmlformats.org/drawingml/2006/table">
            <a:tbl>
              <a:tblPr firstRow="1" bandRow="1">
                <a:tableStyleId>{5C22544A-7EE6-4342-B048-85BDC9FD1C3A}</a:tableStyleId>
              </a:tblPr>
              <a:tblGrid>
                <a:gridCol w="1256490"/>
                <a:gridCol w="1256490"/>
                <a:gridCol w="1256490"/>
                <a:gridCol w="954931"/>
              </a:tblGrid>
              <a:tr h="619011">
                <a:tc>
                  <a:txBody>
                    <a:bodyPr/>
                    <a:lstStyle/>
                    <a:p>
                      <a:pPr algn="ctr" fontAlgn="b"/>
                      <a:r>
                        <a:rPr lang="en-US" sz="1600" b="1" i="0" u="none" strike="noStrike" dirty="0" smtClean="0">
                          <a:solidFill>
                            <a:srgbClr val="C00000"/>
                          </a:solidFill>
                          <a:latin typeface="Arial"/>
                        </a:rPr>
                        <a:t>Gough</a:t>
                      </a:r>
                      <a:endParaRPr lang="en-US" sz="1600" b="1" i="0" u="none" strike="noStrike" dirty="0">
                        <a:solidFill>
                          <a:srgbClr val="C00000"/>
                        </a:solidFill>
                        <a:latin typeface="Arial"/>
                      </a:endParaRPr>
                    </a:p>
                  </a:txBody>
                  <a:tcPr marL="0" marR="0" marT="0" marB="0" anchor="b"/>
                </a:tc>
                <a:tc>
                  <a:txBody>
                    <a:bodyPr/>
                    <a:lstStyle/>
                    <a:p>
                      <a:pPr algn="ctr" fontAlgn="b"/>
                      <a:r>
                        <a:rPr lang="en-US" sz="1600" b="1" i="0" u="none" strike="noStrike" dirty="0" smtClean="0">
                          <a:solidFill>
                            <a:srgbClr val="C00000"/>
                          </a:solidFill>
                          <a:latin typeface="Arial"/>
                        </a:rPr>
                        <a:t>Motivation</a:t>
                      </a:r>
                      <a:endParaRPr lang="en-US" sz="1600" b="1" i="0" u="none" strike="noStrike" dirty="0">
                        <a:solidFill>
                          <a:srgbClr val="C00000"/>
                        </a:solidFill>
                        <a:latin typeface="Arial"/>
                      </a:endParaRPr>
                    </a:p>
                  </a:txBody>
                  <a:tcPr marL="0" marR="0" marT="0" marB="0" anchor="b"/>
                </a:tc>
                <a:tc>
                  <a:txBody>
                    <a:bodyPr/>
                    <a:lstStyle/>
                    <a:p>
                      <a:pPr algn="ctr" fontAlgn="b"/>
                      <a:r>
                        <a:rPr lang="en-US" sz="1600" b="1" i="0" u="none" strike="noStrike" dirty="0" smtClean="0">
                          <a:solidFill>
                            <a:srgbClr val="C00000"/>
                          </a:solidFill>
                          <a:latin typeface="Arial"/>
                        </a:rPr>
                        <a:t>Action-group-no</a:t>
                      </a:r>
                      <a:endParaRPr lang="en-US" sz="1600" b="1" i="0" u="none" strike="noStrike" dirty="0">
                        <a:solidFill>
                          <a:srgbClr val="C00000"/>
                        </a:solidFill>
                        <a:latin typeface="Arial"/>
                      </a:endParaRPr>
                    </a:p>
                  </a:txBody>
                  <a:tcPr marL="0" marR="0" marT="0" marB="0" anchor="b"/>
                </a:tc>
                <a:tc>
                  <a:txBody>
                    <a:bodyPr/>
                    <a:lstStyle/>
                    <a:p>
                      <a:pPr algn="ctr" fontAlgn="b"/>
                      <a:r>
                        <a:rPr lang="en-US" sz="1600" b="1" i="0" u="none" strike="noStrike" dirty="0" smtClean="0">
                          <a:solidFill>
                            <a:srgbClr val="C00000"/>
                          </a:solidFill>
                          <a:latin typeface="Arial"/>
                        </a:rPr>
                        <a:t>Q</a:t>
                      </a:r>
                      <a:endParaRPr lang="en-US" sz="1600" b="1" i="0" u="none" strike="noStrike" dirty="0">
                        <a:solidFill>
                          <a:srgbClr val="C00000"/>
                        </a:solidFill>
                        <a:latin typeface="Arial"/>
                      </a:endParaRPr>
                    </a:p>
                  </a:txBody>
                  <a:tcPr marL="0" marR="0" marT="0" marB="0" anchor="b"/>
                </a:tc>
              </a:tr>
              <a:tr h="470706">
                <a:tc>
                  <a:txBody>
                    <a:bodyPr/>
                    <a:lstStyle/>
                    <a:p>
                      <a:pPr algn="r" fontAlgn="b"/>
                      <a:r>
                        <a:rPr lang="en-US" sz="1600" b="1" i="0" u="none" strike="noStrike" dirty="0">
                          <a:latin typeface="Arial"/>
                        </a:rPr>
                        <a:t>3</a:t>
                      </a:r>
                    </a:p>
                  </a:txBody>
                  <a:tcPr marL="0" marR="0" marT="0" marB="0" anchor="b"/>
                </a:tc>
                <a:tc>
                  <a:txBody>
                    <a:bodyPr/>
                    <a:lstStyle/>
                    <a:p>
                      <a:pPr algn="r" fontAlgn="b"/>
                      <a:r>
                        <a:rPr lang="en-US" sz="1600" b="1" i="0" u="none" strike="noStrike" dirty="0">
                          <a:latin typeface="Arial"/>
                        </a:rPr>
                        <a:t>2</a:t>
                      </a:r>
                    </a:p>
                  </a:txBody>
                  <a:tcPr marL="0" marR="0" marT="0" marB="0" anchor="b"/>
                </a:tc>
                <a:tc>
                  <a:txBody>
                    <a:bodyPr/>
                    <a:lstStyle/>
                    <a:p>
                      <a:pPr algn="r" fontAlgn="b"/>
                      <a:r>
                        <a:rPr lang="en-US" sz="1600" b="1" i="0" u="none" strike="noStrike" dirty="0">
                          <a:latin typeface="Arial"/>
                        </a:rPr>
                        <a:t>1</a:t>
                      </a:r>
                    </a:p>
                  </a:txBody>
                  <a:tcPr marL="0" marR="0" marT="0" marB="0" anchor="b"/>
                </a:tc>
                <a:tc>
                  <a:txBody>
                    <a:bodyPr/>
                    <a:lstStyle/>
                    <a:p>
                      <a:pPr algn="r" fontAlgn="b"/>
                      <a:r>
                        <a:rPr lang="en-US" sz="1600" b="1" i="0" u="none" strike="noStrike" dirty="0">
                          <a:latin typeface="Arial"/>
                        </a:rPr>
                        <a:t>1.5</a:t>
                      </a:r>
                    </a:p>
                  </a:txBody>
                  <a:tcPr marL="0" marR="0" marT="0" marB="0" anchor="b"/>
                </a:tc>
              </a:tr>
              <a:tr h="470706">
                <a:tc>
                  <a:txBody>
                    <a:bodyPr/>
                    <a:lstStyle/>
                    <a:p>
                      <a:pPr algn="r" fontAlgn="b"/>
                      <a:r>
                        <a:rPr lang="en-US" sz="1600" b="1" i="0" u="none" strike="noStrike" dirty="0">
                          <a:latin typeface="Arial"/>
                        </a:rPr>
                        <a:t>3</a:t>
                      </a:r>
                    </a:p>
                  </a:txBody>
                  <a:tcPr marL="0" marR="0" marT="0" marB="0" anchor="b"/>
                </a:tc>
                <a:tc>
                  <a:txBody>
                    <a:bodyPr/>
                    <a:lstStyle/>
                    <a:p>
                      <a:pPr algn="r" fontAlgn="b"/>
                      <a:r>
                        <a:rPr lang="en-US" sz="1600" b="1" i="0" u="none" strike="noStrike">
                          <a:latin typeface="Arial"/>
                        </a:rPr>
                        <a:t>2</a:t>
                      </a:r>
                    </a:p>
                  </a:txBody>
                  <a:tcPr marL="0" marR="0" marT="0" marB="0" anchor="b"/>
                </a:tc>
                <a:tc>
                  <a:txBody>
                    <a:bodyPr/>
                    <a:lstStyle/>
                    <a:p>
                      <a:pPr algn="r" fontAlgn="b"/>
                      <a:r>
                        <a:rPr lang="en-US" sz="1600" b="1" i="0" u="none" strike="noStrike">
                          <a:latin typeface="Arial"/>
                        </a:rPr>
                        <a:t>2</a:t>
                      </a:r>
                    </a:p>
                  </a:txBody>
                  <a:tcPr marL="0" marR="0" marT="0" marB="0" anchor="b"/>
                </a:tc>
                <a:tc>
                  <a:txBody>
                    <a:bodyPr/>
                    <a:lstStyle/>
                    <a:p>
                      <a:pPr algn="r" fontAlgn="b"/>
                      <a:r>
                        <a:rPr lang="en-US" sz="1600" b="1" i="0" u="none" strike="noStrike">
                          <a:latin typeface="Arial"/>
                        </a:rPr>
                        <a:t>2.375</a:t>
                      </a:r>
                    </a:p>
                  </a:txBody>
                  <a:tcPr marL="0" marR="0" marT="0" marB="0" anchor="b"/>
                </a:tc>
              </a:tr>
              <a:tr h="619011">
                <a:tc>
                  <a:txBody>
                    <a:bodyPr/>
                    <a:lstStyle/>
                    <a:p>
                      <a:pPr algn="r" fontAlgn="b"/>
                      <a:r>
                        <a:rPr lang="en-US" sz="1600" b="1" i="0" u="none" strike="noStrike" dirty="0">
                          <a:latin typeface="Arial"/>
                        </a:rPr>
                        <a:t>3</a:t>
                      </a:r>
                    </a:p>
                  </a:txBody>
                  <a:tcPr marL="0" marR="0" marT="0" marB="0" anchor="b"/>
                </a:tc>
                <a:tc>
                  <a:txBody>
                    <a:bodyPr/>
                    <a:lstStyle/>
                    <a:p>
                      <a:pPr algn="r" fontAlgn="b"/>
                      <a:r>
                        <a:rPr lang="en-US" sz="1600" b="1" i="0" u="none" strike="noStrike">
                          <a:latin typeface="Arial"/>
                        </a:rPr>
                        <a:t>2</a:t>
                      </a:r>
                    </a:p>
                  </a:txBody>
                  <a:tcPr marL="0" marR="0" marT="0" marB="0" anchor="b"/>
                </a:tc>
                <a:tc>
                  <a:txBody>
                    <a:bodyPr/>
                    <a:lstStyle/>
                    <a:p>
                      <a:pPr algn="r" fontAlgn="b"/>
                      <a:r>
                        <a:rPr lang="en-US" sz="1600" b="1" i="0" u="none" strike="noStrike">
                          <a:latin typeface="Arial"/>
                        </a:rPr>
                        <a:t>3</a:t>
                      </a:r>
                    </a:p>
                  </a:txBody>
                  <a:tcPr marL="0" marR="0" marT="0" marB="0" anchor="b"/>
                </a:tc>
                <a:tc>
                  <a:txBody>
                    <a:bodyPr/>
                    <a:lstStyle/>
                    <a:p>
                      <a:pPr algn="r" fontAlgn="b"/>
                      <a:r>
                        <a:rPr lang="en-US" sz="1600" b="1" i="0" u="none" strike="noStrike">
                          <a:latin typeface="Arial"/>
                        </a:rPr>
                        <a:t>4.234063</a:t>
                      </a:r>
                    </a:p>
                  </a:txBody>
                  <a:tcPr marL="0" marR="0" marT="0" marB="0" anchor="b"/>
                </a:tc>
              </a:tr>
              <a:tr h="619011">
                <a:tc>
                  <a:txBody>
                    <a:bodyPr/>
                    <a:lstStyle/>
                    <a:p>
                      <a:pPr algn="r" fontAlgn="b"/>
                      <a:r>
                        <a:rPr lang="en-US" sz="1600" b="1" i="0" u="none" strike="noStrike" dirty="0">
                          <a:latin typeface="Arial"/>
                        </a:rPr>
                        <a:t>3</a:t>
                      </a:r>
                    </a:p>
                  </a:txBody>
                  <a:tcPr marL="0" marR="0" marT="0" marB="0" anchor="b"/>
                </a:tc>
                <a:tc>
                  <a:txBody>
                    <a:bodyPr/>
                    <a:lstStyle/>
                    <a:p>
                      <a:pPr algn="r" fontAlgn="b"/>
                      <a:r>
                        <a:rPr lang="en-US" sz="1600" b="1" i="0" u="none" strike="noStrike" dirty="0">
                          <a:latin typeface="Arial"/>
                        </a:rPr>
                        <a:t>2</a:t>
                      </a:r>
                    </a:p>
                  </a:txBody>
                  <a:tcPr marL="0" marR="0" marT="0" marB="0" anchor="b"/>
                </a:tc>
                <a:tc>
                  <a:txBody>
                    <a:bodyPr/>
                    <a:lstStyle/>
                    <a:p>
                      <a:pPr algn="r" fontAlgn="b"/>
                      <a:r>
                        <a:rPr lang="en-US" sz="1600" b="1" i="0" u="none" strike="noStrike">
                          <a:latin typeface="Arial"/>
                        </a:rPr>
                        <a:t>4</a:t>
                      </a:r>
                    </a:p>
                  </a:txBody>
                  <a:tcPr marL="0" marR="0" marT="0" marB="0" anchor="b"/>
                </a:tc>
                <a:tc>
                  <a:txBody>
                    <a:bodyPr/>
                    <a:lstStyle/>
                    <a:p>
                      <a:pPr algn="r" fontAlgn="b"/>
                      <a:r>
                        <a:rPr lang="en-US" sz="1600" b="1" i="0" u="none" strike="noStrike">
                          <a:latin typeface="Arial"/>
                        </a:rPr>
                        <a:t>4.477402</a:t>
                      </a:r>
                    </a:p>
                  </a:txBody>
                  <a:tcPr marL="0" marR="0" marT="0" marB="0" anchor="b"/>
                </a:tc>
              </a:tr>
              <a:tr h="619011">
                <a:tc>
                  <a:txBody>
                    <a:bodyPr/>
                    <a:lstStyle/>
                    <a:p>
                      <a:pPr algn="r" fontAlgn="b"/>
                      <a:r>
                        <a:rPr lang="en-US" sz="1600" b="1" i="0" u="none" strike="noStrike" dirty="0">
                          <a:latin typeface="Arial"/>
                        </a:rPr>
                        <a:t>3</a:t>
                      </a:r>
                    </a:p>
                  </a:txBody>
                  <a:tcPr marL="0" marR="0" marT="0" marB="0" anchor="b"/>
                </a:tc>
                <a:tc>
                  <a:txBody>
                    <a:bodyPr/>
                    <a:lstStyle/>
                    <a:p>
                      <a:pPr algn="r" fontAlgn="b"/>
                      <a:r>
                        <a:rPr lang="en-US" sz="1600" b="1" i="0" u="none" strike="noStrike" dirty="0">
                          <a:latin typeface="Arial"/>
                        </a:rPr>
                        <a:t>2</a:t>
                      </a:r>
                    </a:p>
                  </a:txBody>
                  <a:tcPr marL="0" marR="0" marT="0" marB="0" anchor="b"/>
                </a:tc>
                <a:tc>
                  <a:txBody>
                    <a:bodyPr/>
                    <a:lstStyle/>
                    <a:p>
                      <a:pPr algn="r" fontAlgn="b"/>
                      <a:r>
                        <a:rPr lang="en-US" sz="1600" b="1" i="0" u="none" strike="noStrike">
                          <a:latin typeface="Arial"/>
                        </a:rPr>
                        <a:t>5</a:t>
                      </a:r>
                    </a:p>
                  </a:txBody>
                  <a:tcPr marL="0" marR="0" marT="0" marB="0" anchor="b"/>
                </a:tc>
                <a:tc>
                  <a:txBody>
                    <a:bodyPr/>
                    <a:lstStyle/>
                    <a:p>
                      <a:pPr algn="r" fontAlgn="b"/>
                      <a:r>
                        <a:rPr lang="en-US" sz="1600" b="1" i="0" u="none" strike="noStrike">
                          <a:latin typeface="Arial"/>
                        </a:rPr>
                        <a:t>2.888516</a:t>
                      </a:r>
                    </a:p>
                  </a:txBody>
                  <a:tcPr marL="0" marR="0" marT="0" marB="0" anchor="b"/>
                </a:tc>
              </a:tr>
              <a:tr h="470706">
                <a:tc>
                  <a:txBody>
                    <a:bodyPr/>
                    <a:lstStyle/>
                    <a:p>
                      <a:pPr algn="r" fontAlgn="b"/>
                      <a:r>
                        <a:rPr lang="en-US" sz="1600" b="1" i="0" u="none" strike="noStrike">
                          <a:latin typeface="Arial"/>
                        </a:rPr>
                        <a:t>3</a:t>
                      </a:r>
                    </a:p>
                  </a:txBody>
                  <a:tcPr marL="0" marR="0" marT="0" marB="0" anchor="b"/>
                </a:tc>
                <a:tc>
                  <a:txBody>
                    <a:bodyPr/>
                    <a:lstStyle/>
                    <a:p>
                      <a:pPr algn="r" fontAlgn="b"/>
                      <a:r>
                        <a:rPr lang="en-US" sz="1600" b="1" i="0" u="none" strike="noStrike" dirty="0">
                          <a:latin typeface="Arial"/>
                        </a:rPr>
                        <a:t>2</a:t>
                      </a:r>
                    </a:p>
                  </a:txBody>
                  <a:tcPr marL="0" marR="0" marT="0" marB="0" anchor="b"/>
                </a:tc>
                <a:tc>
                  <a:txBody>
                    <a:bodyPr/>
                    <a:lstStyle/>
                    <a:p>
                      <a:pPr algn="r" fontAlgn="b"/>
                      <a:r>
                        <a:rPr lang="en-US" sz="1600" b="1" i="0" u="none" strike="noStrike">
                          <a:latin typeface="Arial"/>
                        </a:rPr>
                        <a:t>6</a:t>
                      </a:r>
                    </a:p>
                  </a:txBody>
                  <a:tcPr marL="0" marR="0" marT="0" marB="0" anchor="b"/>
                </a:tc>
                <a:tc>
                  <a:txBody>
                    <a:bodyPr/>
                    <a:lstStyle/>
                    <a:p>
                      <a:pPr algn="r" fontAlgn="b"/>
                      <a:r>
                        <a:rPr lang="en-US" sz="1600" b="1" i="0" u="none" strike="noStrike">
                          <a:latin typeface="Arial"/>
                        </a:rPr>
                        <a:t>0</a:t>
                      </a:r>
                    </a:p>
                  </a:txBody>
                  <a:tcPr marL="0" marR="0" marT="0" marB="0" anchor="b"/>
                </a:tc>
              </a:tr>
              <a:tr h="470706">
                <a:tc>
                  <a:txBody>
                    <a:bodyPr/>
                    <a:lstStyle/>
                    <a:p>
                      <a:pPr algn="r" fontAlgn="b"/>
                      <a:r>
                        <a:rPr lang="en-US" sz="1600" b="1" i="0" u="none" strike="noStrike">
                          <a:latin typeface="Arial"/>
                        </a:rPr>
                        <a:t>3</a:t>
                      </a:r>
                    </a:p>
                  </a:txBody>
                  <a:tcPr marL="0" marR="0" marT="0" marB="0" anchor="b"/>
                </a:tc>
                <a:tc>
                  <a:txBody>
                    <a:bodyPr/>
                    <a:lstStyle/>
                    <a:p>
                      <a:pPr algn="r" fontAlgn="b"/>
                      <a:r>
                        <a:rPr lang="en-US" sz="1600" b="1" i="0" u="none" strike="noStrike" dirty="0">
                          <a:latin typeface="Arial"/>
                        </a:rPr>
                        <a:t>2</a:t>
                      </a:r>
                    </a:p>
                  </a:txBody>
                  <a:tcPr marL="0" marR="0" marT="0" marB="0" anchor="b"/>
                </a:tc>
                <a:tc>
                  <a:txBody>
                    <a:bodyPr/>
                    <a:lstStyle/>
                    <a:p>
                      <a:pPr algn="r" fontAlgn="b"/>
                      <a:r>
                        <a:rPr lang="en-US" sz="1600" b="1" i="0" u="none" strike="noStrike" dirty="0">
                          <a:latin typeface="Arial"/>
                        </a:rPr>
                        <a:t>7</a:t>
                      </a:r>
                    </a:p>
                  </a:txBody>
                  <a:tcPr marL="0" marR="0" marT="0" marB="0" anchor="b"/>
                </a:tc>
                <a:tc>
                  <a:txBody>
                    <a:bodyPr/>
                    <a:lstStyle/>
                    <a:p>
                      <a:pPr algn="r" fontAlgn="b"/>
                      <a:r>
                        <a:rPr lang="en-US" sz="1600" b="1" i="0" u="none" strike="noStrike">
                          <a:latin typeface="Arial"/>
                        </a:rPr>
                        <a:t>0</a:t>
                      </a:r>
                    </a:p>
                  </a:txBody>
                  <a:tcPr marL="0" marR="0" marT="0" marB="0" anchor="b"/>
                </a:tc>
              </a:tr>
              <a:tr h="619011">
                <a:tc>
                  <a:txBody>
                    <a:bodyPr/>
                    <a:lstStyle/>
                    <a:p>
                      <a:pPr algn="r" fontAlgn="b"/>
                      <a:r>
                        <a:rPr lang="en-US" sz="1600" b="1" i="0" u="none" strike="noStrike">
                          <a:latin typeface="Arial"/>
                        </a:rPr>
                        <a:t>3</a:t>
                      </a:r>
                    </a:p>
                  </a:txBody>
                  <a:tcPr marL="0" marR="0" marT="0" marB="0" anchor="b"/>
                </a:tc>
                <a:tc>
                  <a:txBody>
                    <a:bodyPr/>
                    <a:lstStyle/>
                    <a:p>
                      <a:pPr algn="r" fontAlgn="b"/>
                      <a:r>
                        <a:rPr lang="en-US" sz="1600" b="1" i="0" u="none" strike="noStrike">
                          <a:latin typeface="Arial"/>
                        </a:rPr>
                        <a:t>2</a:t>
                      </a:r>
                    </a:p>
                  </a:txBody>
                  <a:tcPr marL="0" marR="0" marT="0" marB="0" anchor="b"/>
                </a:tc>
                <a:tc>
                  <a:txBody>
                    <a:bodyPr/>
                    <a:lstStyle/>
                    <a:p>
                      <a:pPr algn="r" fontAlgn="b"/>
                      <a:r>
                        <a:rPr lang="en-US" sz="1600" b="1" i="0" u="none" strike="noStrike" dirty="0">
                          <a:latin typeface="Arial"/>
                        </a:rPr>
                        <a:t>8</a:t>
                      </a:r>
                    </a:p>
                  </a:txBody>
                  <a:tcPr marL="0" marR="0" marT="0" marB="0" anchor="b"/>
                </a:tc>
                <a:tc>
                  <a:txBody>
                    <a:bodyPr/>
                    <a:lstStyle/>
                    <a:p>
                      <a:pPr algn="r" fontAlgn="b"/>
                      <a:r>
                        <a:rPr lang="en-US" sz="1600" b="1" i="0" u="none" strike="noStrike">
                          <a:solidFill>
                            <a:srgbClr val="FF0000"/>
                          </a:solidFill>
                          <a:latin typeface="Arial"/>
                        </a:rPr>
                        <a:t>4.872614</a:t>
                      </a:r>
                    </a:p>
                  </a:txBody>
                  <a:tcPr marL="0" marR="0" marT="0" marB="0" anchor="b"/>
                </a:tc>
              </a:tr>
              <a:tr h="619011">
                <a:tc>
                  <a:txBody>
                    <a:bodyPr/>
                    <a:lstStyle/>
                    <a:p>
                      <a:pPr algn="r" fontAlgn="b"/>
                      <a:r>
                        <a:rPr lang="en-US" sz="1600" b="1" i="0" u="none" strike="noStrike">
                          <a:latin typeface="Arial"/>
                        </a:rPr>
                        <a:t>3</a:t>
                      </a:r>
                    </a:p>
                  </a:txBody>
                  <a:tcPr marL="0" marR="0" marT="0" marB="0" anchor="b"/>
                </a:tc>
                <a:tc>
                  <a:txBody>
                    <a:bodyPr/>
                    <a:lstStyle/>
                    <a:p>
                      <a:pPr algn="r" fontAlgn="b"/>
                      <a:r>
                        <a:rPr lang="en-US" sz="1600" b="1" i="0" u="none" strike="noStrike">
                          <a:latin typeface="Arial"/>
                        </a:rPr>
                        <a:t>2</a:t>
                      </a:r>
                    </a:p>
                  </a:txBody>
                  <a:tcPr marL="0" marR="0" marT="0" marB="0" anchor="b"/>
                </a:tc>
                <a:tc>
                  <a:txBody>
                    <a:bodyPr/>
                    <a:lstStyle/>
                    <a:p>
                      <a:pPr algn="r" fontAlgn="b"/>
                      <a:r>
                        <a:rPr lang="en-US" sz="1600" b="1" i="0" u="none" strike="noStrike" dirty="0">
                          <a:latin typeface="Arial"/>
                        </a:rPr>
                        <a:t>9</a:t>
                      </a:r>
                    </a:p>
                  </a:txBody>
                  <a:tcPr marL="0" marR="0" marT="0" marB="0" anchor="b"/>
                </a:tc>
                <a:tc>
                  <a:txBody>
                    <a:bodyPr/>
                    <a:lstStyle/>
                    <a:p>
                      <a:pPr algn="r" fontAlgn="b"/>
                      <a:r>
                        <a:rPr lang="en-US" sz="1600" b="1" i="0" u="none" strike="noStrike" dirty="0">
                          <a:latin typeface="Arial"/>
                        </a:rPr>
                        <a:t>2.883153</a:t>
                      </a:r>
                    </a:p>
                  </a:txBody>
                  <a:tcPr marL="0" marR="0" marT="0" marB="0" anchor="b"/>
                </a:tc>
              </a:tr>
            </a:tbl>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381000" y="152400"/>
            <a:ext cx="8382000" cy="609600"/>
          </a:xfrm>
        </p:spPr>
        <p:txBody>
          <a:bodyPr/>
          <a:lstStyle/>
          <a:p>
            <a:pPr eaLnBrk="1" hangingPunct="1"/>
            <a:r>
              <a:rPr lang="en-US" sz="4000" dirty="0" smtClean="0">
                <a:cs typeface="Times New Roman" pitchFamily="18" charset="0"/>
              </a:rPr>
              <a:t>Conclusions and future work</a:t>
            </a:r>
          </a:p>
        </p:txBody>
      </p:sp>
      <p:sp>
        <p:nvSpPr>
          <p:cNvPr id="41987" name="Rectangle 3"/>
          <p:cNvSpPr>
            <a:spLocks noGrp="1" noChangeArrowheads="1"/>
          </p:cNvSpPr>
          <p:nvPr>
            <p:ph type="body" sz="half" idx="1"/>
          </p:nvPr>
        </p:nvSpPr>
        <p:spPr>
          <a:xfrm>
            <a:off x="0" y="762000"/>
            <a:ext cx="9144000" cy="6096000"/>
          </a:xfrm>
        </p:spPr>
        <p:txBody>
          <a:bodyPr/>
          <a:lstStyle/>
          <a:p>
            <a:pPr eaLnBrk="1" hangingPunct="1"/>
            <a:r>
              <a:rPr lang="en-US" dirty="0" smtClean="0"/>
              <a:t>we introduced here our semi-automated method of grouping team members in increasingly creative groups</a:t>
            </a:r>
          </a:p>
          <a:p>
            <a:pPr eaLnBrk="1" hangingPunct="1"/>
            <a:r>
              <a:rPr lang="en-US" dirty="0" smtClean="0"/>
              <a:t>future work: corroborating the results obtained with several creativity evaluation scales, assessment of creativity before and after activities assumed to help trigger creativity, inclusion of contextual and organizational factors, testing the method in other activities, improving of the algorithm, offering the method as an online open service</a:t>
            </a:r>
          </a:p>
        </p:txBody>
      </p:sp>
      <p:sp>
        <p:nvSpPr>
          <p:cNvPr id="4" name="Slide Number Placeholder 3"/>
          <p:cNvSpPr>
            <a:spLocks noGrp="1"/>
          </p:cNvSpPr>
          <p:nvPr>
            <p:ph type="sldNum" sz="quarter" idx="12"/>
          </p:nvPr>
        </p:nvSpPr>
        <p:spPr/>
        <p:txBody>
          <a:bodyPr/>
          <a:lstStyle/>
          <a:p>
            <a:pPr>
              <a:defRPr/>
            </a:pPr>
            <a:fld id="{8340332F-FF4A-4929-A882-5530F1BC3AE8}" type="slidenum">
              <a:rPr lang="en-US" smtClean="0"/>
              <a:pPr>
                <a:defRPr/>
              </a:pPr>
              <a:t>18</a:t>
            </a:fld>
            <a:endParaRPr lang="en-US" sz="140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381000" y="2590800"/>
            <a:ext cx="8763000" cy="1143000"/>
          </a:xfrm>
        </p:spPr>
        <p:txBody>
          <a:bodyPr/>
          <a:lstStyle/>
          <a:p>
            <a:pPr algn="ctr" eaLnBrk="1" hangingPunct="1"/>
            <a:r>
              <a:rPr lang="en-US" sz="4000" b="1" dirty="0" smtClean="0">
                <a:cs typeface="Times New Roman" pitchFamily="18" charset="0"/>
              </a:rPr>
              <a:t>Thank </a:t>
            </a:r>
            <a:r>
              <a:rPr lang="en-US" sz="4000" b="1" smtClean="0">
                <a:cs typeface="Times New Roman" pitchFamily="18" charset="0"/>
              </a:rPr>
              <a:t>you! </a:t>
            </a:r>
            <a:r>
              <a:rPr lang="en-US" sz="4000" dirty="0" smtClean="0">
                <a:cs typeface="Times New Roman" pitchFamily="18" charset="0"/>
                <a:sym typeface="Wingdings" pitchFamily="2" charset="2"/>
              </a:rPr>
              <a:t></a:t>
            </a:r>
            <a:endParaRPr lang="en-US" sz="4000" dirty="0" smtClean="0">
              <a:cs typeface="Times New Roman" pitchFamily="18" charset="0"/>
            </a:endParaRPr>
          </a:p>
        </p:txBody>
      </p:sp>
      <p:sp>
        <p:nvSpPr>
          <p:cNvPr id="3" name="Slide Number Placeholder 2"/>
          <p:cNvSpPr>
            <a:spLocks noGrp="1"/>
          </p:cNvSpPr>
          <p:nvPr>
            <p:ph type="sldNum" sz="quarter" idx="12"/>
          </p:nvPr>
        </p:nvSpPr>
        <p:spPr/>
        <p:txBody>
          <a:bodyPr/>
          <a:lstStyle/>
          <a:p>
            <a:pPr>
              <a:defRPr/>
            </a:pPr>
            <a:fld id="{8340332F-FF4A-4929-A882-5530F1BC3AE8}" type="slidenum">
              <a:rPr lang="en-US" smtClean="0"/>
              <a:pPr>
                <a:defRPr/>
              </a:pPr>
              <a:t>19</a:t>
            </a:fld>
            <a:endParaRPr lang="en-US" sz="140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57200" y="914400"/>
            <a:ext cx="7772400" cy="838200"/>
          </a:xfrm>
        </p:spPr>
        <p:txBody>
          <a:bodyPr/>
          <a:lstStyle/>
          <a:p>
            <a:pPr eaLnBrk="1" hangingPunct="1"/>
            <a:r>
              <a:rPr lang="en-US" dirty="0" smtClean="0"/>
              <a:t>Subject</a:t>
            </a:r>
          </a:p>
        </p:txBody>
      </p:sp>
      <p:sp>
        <p:nvSpPr>
          <p:cNvPr id="4099" name="Rectangle 3"/>
          <p:cNvSpPr>
            <a:spLocks noGrp="1" noChangeArrowheads="1"/>
          </p:cNvSpPr>
          <p:nvPr>
            <p:ph type="body" idx="1"/>
          </p:nvPr>
        </p:nvSpPr>
        <p:spPr>
          <a:xfrm>
            <a:off x="457200" y="1981200"/>
            <a:ext cx="8686800" cy="3505200"/>
          </a:xfrm>
        </p:spPr>
        <p:txBody>
          <a:bodyPr/>
          <a:lstStyle/>
          <a:p>
            <a:pPr eaLnBrk="1" hangingPunct="1"/>
            <a:r>
              <a:rPr lang="en-US" dirty="0" smtClean="0"/>
              <a:t>method for building creative teams, based on unsupervised learning and with support from a multiagent system</a:t>
            </a:r>
          </a:p>
          <a:p>
            <a:pPr eaLnBrk="1" hangingPunct="1"/>
            <a:endParaRPr lang="en-US" dirty="0" smtClean="0"/>
          </a:p>
          <a:p>
            <a:pPr eaLnBrk="1" hangingPunct="1"/>
            <a:r>
              <a:rPr lang="en-US" dirty="0" smtClean="0"/>
              <a:t>first experiments on grouping learners involved in online brainstorming</a:t>
            </a:r>
          </a:p>
          <a:p>
            <a:pPr eaLnBrk="1" hangingPunct="1">
              <a:buNone/>
            </a:pPr>
            <a:endParaRPr lang="en-US" dirty="0" smtClean="0"/>
          </a:p>
        </p:txBody>
      </p:sp>
      <p:sp>
        <p:nvSpPr>
          <p:cNvPr id="4" name="Slide Number Placeholder 3"/>
          <p:cNvSpPr>
            <a:spLocks noGrp="1"/>
          </p:cNvSpPr>
          <p:nvPr>
            <p:ph type="sldNum" sz="quarter" idx="12"/>
          </p:nvPr>
        </p:nvSpPr>
        <p:spPr/>
        <p:txBody>
          <a:bodyPr/>
          <a:lstStyle/>
          <a:p>
            <a:pPr>
              <a:defRPr/>
            </a:pPr>
            <a:fld id="{946751EF-FBD2-4CCA-A92E-90BE7CBE13EC}" type="slidenum">
              <a:rPr lang="en-US" smtClean="0"/>
              <a:pPr>
                <a:defRPr/>
              </a:pPr>
              <a:t>2</a:t>
            </a:fld>
            <a:endParaRPr lang="en-US" sz="14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57200" y="990600"/>
            <a:ext cx="8686800" cy="1143000"/>
          </a:xfrm>
        </p:spPr>
        <p:txBody>
          <a:bodyPr/>
          <a:lstStyle/>
          <a:p>
            <a:pPr eaLnBrk="1" hangingPunct="1"/>
            <a:r>
              <a:rPr lang="en-US" sz="4000" dirty="0" smtClean="0"/>
              <a:t>Computer Supported Collaborative Learning (CSCL) </a:t>
            </a:r>
          </a:p>
        </p:txBody>
      </p:sp>
      <p:sp>
        <p:nvSpPr>
          <p:cNvPr id="4099" name="Rectangle 3"/>
          <p:cNvSpPr>
            <a:spLocks noGrp="1" noChangeArrowheads="1"/>
          </p:cNvSpPr>
          <p:nvPr>
            <p:ph type="body" idx="1"/>
          </p:nvPr>
        </p:nvSpPr>
        <p:spPr>
          <a:xfrm>
            <a:off x="457200" y="2362200"/>
            <a:ext cx="8686800" cy="4495800"/>
          </a:xfrm>
        </p:spPr>
        <p:txBody>
          <a:bodyPr/>
          <a:lstStyle/>
          <a:p>
            <a:pPr eaLnBrk="1" hangingPunct="1"/>
            <a:r>
              <a:rPr lang="en-US" dirty="0" smtClean="0"/>
              <a:t>has appeared as a reaction to software used previously in learning, which have been forcing learners to study and learn as isolated individuals </a:t>
            </a:r>
          </a:p>
          <a:p>
            <a:pPr eaLnBrk="1" hangingPunct="1"/>
            <a:r>
              <a:rPr lang="en-US" dirty="0" smtClean="0"/>
              <a:t>in CSCL, learning is obtained by computer-supported interactions both between learners and between learners and teachers </a:t>
            </a:r>
          </a:p>
        </p:txBody>
      </p:sp>
      <p:sp>
        <p:nvSpPr>
          <p:cNvPr id="4" name="Slide Number Placeholder 3"/>
          <p:cNvSpPr>
            <a:spLocks noGrp="1"/>
          </p:cNvSpPr>
          <p:nvPr>
            <p:ph type="sldNum" sz="quarter" idx="12"/>
          </p:nvPr>
        </p:nvSpPr>
        <p:spPr/>
        <p:txBody>
          <a:bodyPr/>
          <a:lstStyle/>
          <a:p>
            <a:pPr>
              <a:defRPr/>
            </a:pPr>
            <a:fld id="{946751EF-FBD2-4CCA-A92E-90BE7CBE13EC}" type="slidenum">
              <a:rPr lang="en-US" smtClean="0"/>
              <a:pPr>
                <a:defRPr/>
              </a:pPr>
              <a:t>3</a:t>
            </a:fld>
            <a:endParaRPr lang="en-US" sz="140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57200" y="762000"/>
            <a:ext cx="8686800" cy="1219200"/>
          </a:xfrm>
        </p:spPr>
        <p:txBody>
          <a:bodyPr/>
          <a:lstStyle/>
          <a:p>
            <a:pPr eaLnBrk="1" hangingPunct="1"/>
            <a:r>
              <a:rPr lang="en-US" sz="4000" dirty="0" smtClean="0"/>
              <a:t>GC-MAS - A Multiagent System for Building Creative Groups</a:t>
            </a:r>
          </a:p>
        </p:txBody>
      </p:sp>
      <p:sp>
        <p:nvSpPr>
          <p:cNvPr id="19458"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0" rIns="9144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aphicFrame>
        <p:nvGraphicFramePr>
          <p:cNvPr id="19457" name="Object 1"/>
          <p:cNvGraphicFramePr>
            <a:graphicFrameLocks noChangeAspect="1"/>
          </p:cNvGraphicFramePr>
          <p:nvPr/>
        </p:nvGraphicFramePr>
        <p:xfrm>
          <a:off x="838200" y="1946950"/>
          <a:ext cx="6934200" cy="4783872"/>
        </p:xfrm>
        <a:graphic>
          <a:graphicData uri="http://schemas.openxmlformats.org/presentationml/2006/ole">
            <p:oleObj spid="_x0000_s19457" name="Visio" r:id="rId3" imgW="6334715" imgH="4323134" progId="Visio.Drawing.11">
              <p:embed/>
            </p:oleObj>
          </a:graphicData>
        </a:graphic>
      </p:graphicFrame>
      <p:sp>
        <p:nvSpPr>
          <p:cNvPr id="6" name="Slide Number Placeholder 5"/>
          <p:cNvSpPr>
            <a:spLocks noGrp="1"/>
          </p:cNvSpPr>
          <p:nvPr>
            <p:ph type="sldNum" sz="quarter" idx="12"/>
          </p:nvPr>
        </p:nvSpPr>
        <p:spPr/>
        <p:txBody>
          <a:bodyPr/>
          <a:lstStyle/>
          <a:p>
            <a:pPr>
              <a:defRPr/>
            </a:pPr>
            <a:fld id="{946751EF-FBD2-4CCA-A92E-90BE7CBE13EC}" type="slidenum">
              <a:rPr lang="en-US" smtClean="0"/>
              <a:pPr>
                <a:defRPr/>
              </a:pPr>
              <a:t>4</a:t>
            </a:fld>
            <a:endParaRPr lang="en-US" sz="140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3"/>
          <p:cNvSpPr>
            <a:spLocks noGrp="1" noChangeArrowheads="1"/>
          </p:cNvSpPr>
          <p:nvPr>
            <p:ph type="body" idx="1"/>
          </p:nvPr>
        </p:nvSpPr>
        <p:spPr>
          <a:xfrm>
            <a:off x="381000" y="1066800"/>
            <a:ext cx="8763000" cy="5257800"/>
          </a:xfrm>
        </p:spPr>
        <p:txBody>
          <a:bodyPr/>
          <a:lstStyle/>
          <a:p>
            <a:pPr lvl="0" fontAlgn="auto" hangingPunct="1"/>
            <a:r>
              <a:rPr lang="en-US" sz="2800" i="1" dirty="0" smtClean="0"/>
              <a:t>The Communication Agent (</a:t>
            </a:r>
            <a:r>
              <a:rPr lang="en-US" sz="2800" i="1" dirty="0" err="1" smtClean="0"/>
              <a:t>CommGC</a:t>
            </a:r>
            <a:r>
              <a:rPr lang="en-US" sz="2800" i="1" dirty="0" smtClean="0"/>
              <a:t>):</a:t>
            </a:r>
            <a:r>
              <a:rPr lang="en-US" sz="2800" dirty="0" smtClean="0"/>
              <a:t> </a:t>
            </a:r>
          </a:p>
          <a:p>
            <a:pPr lvl="1" fontAlgn="auto" hangingPunct="1"/>
            <a:r>
              <a:rPr lang="en-US" sz="2400" dirty="0" smtClean="0"/>
              <a:t>interfacing with the users and with the agents</a:t>
            </a:r>
          </a:p>
          <a:p>
            <a:pPr lvl="1" fontAlgn="auto" hangingPunct="1"/>
            <a:r>
              <a:rPr lang="en-US" sz="2400" dirty="0" smtClean="0"/>
              <a:t>managing the activities of the other agents</a:t>
            </a:r>
          </a:p>
          <a:p>
            <a:pPr lvl="0" fontAlgn="auto" hangingPunct="1"/>
            <a:r>
              <a:rPr lang="en-US" sz="2800" i="1" dirty="0" smtClean="0"/>
              <a:t>The Creative Groups’ Builder (</a:t>
            </a:r>
            <a:r>
              <a:rPr lang="en-US" sz="2800" i="1" dirty="0" err="1" smtClean="0"/>
              <a:t>BuildGC</a:t>
            </a:r>
            <a:r>
              <a:rPr lang="en-US" sz="2800" i="1" dirty="0" smtClean="0"/>
              <a:t>):</a:t>
            </a:r>
          </a:p>
          <a:p>
            <a:pPr lvl="1" fontAlgn="auto" hangingPunct="1"/>
            <a:r>
              <a:rPr lang="en-US" sz="2400" dirty="0" smtClean="0"/>
              <a:t>construction of the creative groups (unsupervised learning algorithm, classification techniques)</a:t>
            </a:r>
          </a:p>
          <a:p>
            <a:pPr lvl="0" fontAlgn="auto" hangingPunct="1"/>
            <a:r>
              <a:rPr lang="en-US" sz="2800" i="1" dirty="0" smtClean="0"/>
              <a:t>The Creativity Evaluation Agent (</a:t>
            </a:r>
            <a:r>
              <a:rPr lang="en-US" sz="2800" i="1" dirty="0" err="1" smtClean="0"/>
              <a:t>EvalGC</a:t>
            </a:r>
            <a:r>
              <a:rPr lang="en-US" sz="2800" i="1" dirty="0" smtClean="0"/>
              <a:t>):</a:t>
            </a:r>
            <a:r>
              <a:rPr lang="en-US" sz="2800" dirty="0" smtClean="0"/>
              <a:t> </a:t>
            </a:r>
          </a:p>
          <a:p>
            <a:pPr lvl="1" fontAlgn="auto" hangingPunct="1"/>
            <a:r>
              <a:rPr lang="en-US" sz="2400" dirty="0" smtClean="0"/>
              <a:t>support for assessment of group creativity</a:t>
            </a:r>
          </a:p>
          <a:p>
            <a:pPr lvl="0" fontAlgn="auto" hangingPunct="1"/>
            <a:r>
              <a:rPr lang="en-US" sz="2800" i="1" dirty="0" smtClean="0"/>
              <a:t>The Creativity Booster (</a:t>
            </a:r>
            <a:r>
              <a:rPr lang="en-US" sz="2800" i="1" dirty="0" err="1" smtClean="0"/>
              <a:t>EnvrGC</a:t>
            </a:r>
            <a:r>
              <a:rPr lang="en-US" sz="2800" i="1" dirty="0" smtClean="0"/>
              <a:t>): </a:t>
            </a:r>
          </a:p>
          <a:p>
            <a:pPr lvl="1" fontAlgn="auto" hangingPunct="1"/>
            <a:r>
              <a:rPr lang="en-US" sz="2400" dirty="0" smtClean="0"/>
              <a:t>stimulates creative contextual environments that provide for increasing group creativity</a:t>
            </a:r>
          </a:p>
        </p:txBody>
      </p:sp>
      <p:sp>
        <p:nvSpPr>
          <p:cNvPr id="5" name="Slide Number Placeholder 4"/>
          <p:cNvSpPr>
            <a:spLocks noGrp="1"/>
          </p:cNvSpPr>
          <p:nvPr>
            <p:ph type="sldNum" sz="quarter" idx="12"/>
          </p:nvPr>
        </p:nvSpPr>
        <p:spPr/>
        <p:txBody>
          <a:bodyPr/>
          <a:lstStyle/>
          <a:p>
            <a:pPr>
              <a:defRPr/>
            </a:pPr>
            <a:fld id="{946751EF-FBD2-4CCA-A92E-90BE7CBE13EC}" type="slidenum">
              <a:rPr lang="en-US" smtClean="0"/>
              <a:pPr>
                <a:defRPr/>
              </a:pPr>
              <a:t>5</a:t>
            </a:fld>
            <a:endParaRPr lang="en-US" sz="140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3"/>
          <p:cNvSpPr>
            <a:spLocks noGrp="1" noChangeArrowheads="1"/>
          </p:cNvSpPr>
          <p:nvPr>
            <p:ph type="body" idx="1"/>
          </p:nvPr>
        </p:nvSpPr>
        <p:spPr>
          <a:xfrm>
            <a:off x="457200" y="1219200"/>
            <a:ext cx="8382000" cy="5029200"/>
          </a:xfrm>
        </p:spPr>
        <p:txBody>
          <a:bodyPr/>
          <a:lstStyle/>
          <a:p>
            <a:pPr lvl="0" fontAlgn="auto" hangingPunct="1"/>
            <a:r>
              <a:rPr lang="en-US" i="1" dirty="0" smtClean="0"/>
              <a:t>The Glue Role Agent (</a:t>
            </a:r>
            <a:r>
              <a:rPr lang="en-US" i="1" dirty="0" err="1" smtClean="0"/>
              <a:t>GlueGC</a:t>
            </a:r>
            <a:r>
              <a:rPr lang="en-US" i="1" dirty="0" smtClean="0"/>
              <a:t>): </a:t>
            </a:r>
            <a:endParaRPr lang="en-US" dirty="0" smtClean="0"/>
          </a:p>
          <a:p>
            <a:pPr lvl="1" fontAlgn="auto" hangingPunct="1"/>
            <a:r>
              <a:rPr lang="en-US" sz="2200" dirty="0" smtClean="0"/>
              <a:t>seeking out and taking on </a:t>
            </a:r>
            <a:r>
              <a:rPr lang="en-US" sz="2200" dirty="0" smtClean="0">
                <a:solidFill>
                  <a:srgbClr val="FF6600"/>
                </a:solidFill>
              </a:rPr>
              <a:t>otherwise neglected tasks that have potential to facilitate creative group performances</a:t>
            </a:r>
          </a:p>
          <a:p>
            <a:pPr lvl="0" fontAlgn="auto" hangingPunct="1"/>
            <a:r>
              <a:rPr lang="en-US" i="1" dirty="0" smtClean="0"/>
              <a:t>The Facilitator Agent (FCL-GC):</a:t>
            </a:r>
            <a:r>
              <a:rPr lang="en-US" dirty="0" smtClean="0"/>
              <a:t> </a:t>
            </a:r>
          </a:p>
          <a:p>
            <a:pPr lvl="1" fontAlgn="auto" hangingPunct="1"/>
            <a:r>
              <a:rPr lang="en-US" sz="2200" dirty="0" smtClean="0"/>
              <a:t>supports the facilitator in helping groups to interact more efficiently</a:t>
            </a:r>
          </a:p>
          <a:p>
            <a:r>
              <a:rPr lang="en-US" i="1" dirty="0" smtClean="0"/>
              <a:t>The Team Relational Support (TRS-GC):</a:t>
            </a:r>
            <a:endParaRPr lang="en-US" sz="2200" dirty="0" smtClean="0">
              <a:solidFill>
                <a:srgbClr val="FF6600"/>
              </a:solidFill>
            </a:endParaRPr>
          </a:p>
          <a:p>
            <a:pPr lvl="1"/>
            <a:r>
              <a:rPr lang="en-US" sz="2200" dirty="0" smtClean="0">
                <a:solidFill>
                  <a:srgbClr val="FF6600"/>
                </a:solidFill>
              </a:rPr>
              <a:t>supports the team members in providing support for the other group members</a:t>
            </a:r>
          </a:p>
        </p:txBody>
      </p:sp>
      <p:sp>
        <p:nvSpPr>
          <p:cNvPr id="5" name="Slide Number Placeholder 4"/>
          <p:cNvSpPr>
            <a:spLocks noGrp="1"/>
          </p:cNvSpPr>
          <p:nvPr>
            <p:ph type="sldNum" sz="quarter" idx="12"/>
          </p:nvPr>
        </p:nvSpPr>
        <p:spPr/>
        <p:txBody>
          <a:bodyPr/>
          <a:lstStyle/>
          <a:p>
            <a:pPr>
              <a:defRPr/>
            </a:pPr>
            <a:fld id="{946751EF-FBD2-4CCA-A92E-90BE7CBE13EC}" type="slidenum">
              <a:rPr lang="en-US" smtClean="0"/>
              <a:pPr>
                <a:defRPr/>
              </a:pPr>
              <a:t>6</a:t>
            </a:fld>
            <a:endParaRPr lang="en-US" sz="140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533400" y="533400"/>
            <a:ext cx="8610600" cy="914400"/>
          </a:xfrm>
        </p:spPr>
        <p:txBody>
          <a:bodyPr/>
          <a:lstStyle/>
          <a:p>
            <a:pPr eaLnBrk="1" hangingPunct="1"/>
            <a:r>
              <a:rPr lang="en-US" dirty="0" err="1" smtClean="0"/>
              <a:t>BuildGC</a:t>
            </a:r>
            <a:endParaRPr lang="en-US" i="1" dirty="0" smtClean="0">
              <a:cs typeface="Times New Roman" pitchFamily="18" charset="0"/>
            </a:endParaRPr>
          </a:p>
        </p:txBody>
      </p:sp>
      <p:sp>
        <p:nvSpPr>
          <p:cNvPr id="7171" name="Content Placeholder 5"/>
          <p:cNvSpPr>
            <a:spLocks noGrp="1"/>
          </p:cNvSpPr>
          <p:nvPr>
            <p:ph idx="1"/>
          </p:nvPr>
        </p:nvSpPr>
        <p:spPr>
          <a:xfrm>
            <a:off x="457200" y="1524000"/>
            <a:ext cx="8686800" cy="5029200"/>
          </a:xfrm>
        </p:spPr>
        <p:txBody>
          <a:bodyPr/>
          <a:lstStyle/>
          <a:p>
            <a:r>
              <a:rPr lang="en-US" dirty="0" smtClean="0"/>
              <a:t>construction and iterative refinement of creative groups taking into account </a:t>
            </a:r>
          </a:p>
          <a:p>
            <a:pPr lvl="1"/>
            <a:r>
              <a:rPr lang="en-US" dirty="0" smtClean="0"/>
              <a:t>the components that generate creativity</a:t>
            </a:r>
          </a:p>
          <a:p>
            <a:pPr lvl="1"/>
            <a:r>
              <a:rPr lang="en-US" dirty="0" smtClean="0"/>
              <a:t>their interdependencies that have effect on creativity</a:t>
            </a:r>
          </a:p>
          <a:p>
            <a:pPr lvl="1"/>
            <a:r>
              <a:rPr lang="en-US" dirty="0" smtClean="0"/>
              <a:t>the purpose of  building of creative groups (to solve a problem, to complete a task etc.)</a:t>
            </a:r>
          </a:p>
          <a:p>
            <a:pPr marL="457200" lvl="1" indent="-457200">
              <a:buClr>
                <a:srgbClr val="A50021"/>
              </a:buClr>
            </a:pPr>
            <a:r>
              <a:rPr lang="en-US" sz="3200" dirty="0" smtClean="0">
                <a:solidFill>
                  <a:srgbClr val="993366"/>
                </a:solidFill>
                <a:ea typeface="+mn-ea"/>
                <a:cs typeface="+mn-cs"/>
              </a:rPr>
              <a:t>The current reasoning process is based on an adapted version of the Q-learning algorithm </a:t>
            </a:r>
          </a:p>
          <a:p>
            <a:endParaRPr lang="en-US" dirty="0" smtClean="0"/>
          </a:p>
        </p:txBody>
      </p:sp>
      <p:sp>
        <p:nvSpPr>
          <p:cNvPr id="4" name="Slide Number Placeholder 3"/>
          <p:cNvSpPr>
            <a:spLocks noGrp="1"/>
          </p:cNvSpPr>
          <p:nvPr>
            <p:ph type="sldNum" sz="quarter" idx="12"/>
          </p:nvPr>
        </p:nvSpPr>
        <p:spPr/>
        <p:txBody>
          <a:bodyPr/>
          <a:lstStyle/>
          <a:p>
            <a:pPr>
              <a:defRPr/>
            </a:pPr>
            <a:fld id="{946751EF-FBD2-4CCA-A92E-90BE7CBE13EC}" type="slidenum">
              <a:rPr lang="en-US" smtClean="0"/>
              <a:pPr>
                <a:defRPr/>
              </a:pPr>
              <a:t>7</a:t>
            </a:fld>
            <a:endParaRPr lang="en-US" sz="140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Content Placeholder 5"/>
          <p:cNvSpPr>
            <a:spLocks noGrp="1"/>
          </p:cNvSpPr>
          <p:nvPr>
            <p:ph idx="1"/>
          </p:nvPr>
        </p:nvSpPr>
        <p:spPr>
          <a:xfrm>
            <a:off x="457200" y="1143000"/>
            <a:ext cx="8686800" cy="3810000"/>
          </a:xfrm>
        </p:spPr>
        <p:txBody>
          <a:bodyPr/>
          <a:lstStyle/>
          <a:p>
            <a:r>
              <a:rPr lang="en-US" dirty="0" smtClean="0"/>
              <a:t>In brief, this algorithm is a reward learning algorithm that starts with an initial estimate </a:t>
            </a:r>
            <a:r>
              <a:rPr lang="en-US" i="1" dirty="0" smtClean="0"/>
              <a:t>Q(s, a)</a:t>
            </a:r>
            <a:r>
              <a:rPr lang="en-US" dirty="0" smtClean="0"/>
              <a:t> for each pair </a:t>
            </a:r>
            <a:r>
              <a:rPr lang="en-US" i="1" dirty="0" smtClean="0"/>
              <a:t>&lt;state, action&gt;.</a:t>
            </a:r>
            <a:r>
              <a:rPr lang="en-US" dirty="0" smtClean="0"/>
              <a:t> When a certain action </a:t>
            </a:r>
            <a:r>
              <a:rPr lang="en-US" i="1" dirty="0" smtClean="0"/>
              <a:t>a</a:t>
            </a:r>
            <a:r>
              <a:rPr lang="en-US" dirty="0" smtClean="0"/>
              <a:t> is chosen in a state </a:t>
            </a:r>
            <a:r>
              <a:rPr lang="en-US" i="1" dirty="0" smtClean="0"/>
              <a:t>s</a:t>
            </a:r>
            <a:r>
              <a:rPr lang="en-US" dirty="0" smtClean="0"/>
              <a:t>, the system (</a:t>
            </a:r>
            <a:r>
              <a:rPr lang="en-US" dirty="0" err="1" smtClean="0"/>
              <a:t>BuildCG</a:t>
            </a:r>
            <a:r>
              <a:rPr lang="en-US" dirty="0" smtClean="0"/>
              <a:t>) gets a reward </a:t>
            </a:r>
            <a:r>
              <a:rPr lang="en-US" i="1" dirty="0" smtClean="0"/>
              <a:t>R(s, a)</a:t>
            </a:r>
            <a:r>
              <a:rPr lang="en-US" dirty="0" smtClean="0"/>
              <a:t> and the next state of the system is acknowledged</a:t>
            </a:r>
          </a:p>
          <a:p>
            <a:endParaRPr lang="en-US" dirty="0" smtClean="0"/>
          </a:p>
          <a:p>
            <a:endParaRPr lang="en-US" dirty="0" smtClean="0"/>
          </a:p>
        </p:txBody>
      </p:sp>
      <p:sp>
        <p:nvSpPr>
          <p:cNvPr id="4" name="Slide Number Placeholder 3"/>
          <p:cNvSpPr>
            <a:spLocks noGrp="1"/>
          </p:cNvSpPr>
          <p:nvPr>
            <p:ph type="sldNum" sz="quarter" idx="12"/>
          </p:nvPr>
        </p:nvSpPr>
        <p:spPr/>
        <p:txBody>
          <a:bodyPr/>
          <a:lstStyle/>
          <a:p>
            <a:pPr>
              <a:defRPr/>
            </a:pPr>
            <a:fld id="{946751EF-FBD2-4CCA-A92E-90BE7CBE13EC}" type="slidenum">
              <a:rPr lang="en-US" smtClean="0"/>
              <a:pPr>
                <a:defRPr/>
              </a:pPr>
              <a:t>8</a:t>
            </a:fld>
            <a:endParaRPr lang="en-US" sz="1400"/>
          </a:p>
        </p:txBody>
      </p:sp>
      <p:sp>
        <p:nvSpPr>
          <p:cNvPr id="38916"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38915" name="Object 3"/>
          <p:cNvGraphicFramePr>
            <a:graphicFrameLocks noChangeAspect="1"/>
          </p:cNvGraphicFramePr>
          <p:nvPr/>
        </p:nvGraphicFramePr>
        <p:xfrm>
          <a:off x="412376" y="4953000"/>
          <a:ext cx="8614839" cy="762000"/>
        </p:xfrm>
        <a:graphic>
          <a:graphicData uri="http://schemas.openxmlformats.org/presentationml/2006/ole">
            <p:oleObj spid="_x0000_s38915" name="Equation" r:id="rId3" imgW="4038600" imgH="355600" progId="Equation.3">
              <p:embed/>
            </p:oleObj>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Content Placeholder 5"/>
          <p:cNvSpPr>
            <a:spLocks noGrp="1"/>
          </p:cNvSpPr>
          <p:nvPr>
            <p:ph idx="1"/>
          </p:nvPr>
        </p:nvSpPr>
        <p:spPr>
          <a:xfrm>
            <a:off x="457200" y="838200"/>
            <a:ext cx="8686800" cy="6019800"/>
          </a:xfrm>
        </p:spPr>
        <p:txBody>
          <a:bodyPr/>
          <a:lstStyle/>
          <a:p>
            <a:r>
              <a:rPr lang="en-US" dirty="0" smtClean="0"/>
              <a:t>in our case, we tackle </a:t>
            </a:r>
            <a:r>
              <a:rPr lang="en-US" i="1" dirty="0" smtClean="0"/>
              <a:t>n </a:t>
            </a:r>
            <a:r>
              <a:rPr lang="en-US" dirty="0" smtClean="0"/>
              <a:t>students</a:t>
            </a:r>
          </a:p>
          <a:p>
            <a:r>
              <a:rPr lang="en-US" dirty="0" smtClean="0"/>
              <a:t>for each student, a characteristic vector that includes </a:t>
            </a:r>
            <a:r>
              <a:rPr lang="en-US" i="1" dirty="0" smtClean="0"/>
              <a:t>m </a:t>
            </a:r>
            <a:r>
              <a:rPr lang="en-US" dirty="0" smtClean="0"/>
              <a:t>individual features is constructed, namely (c</a:t>
            </a:r>
            <a:r>
              <a:rPr lang="en-US" baseline="-25000" dirty="0" smtClean="0"/>
              <a:t>1</a:t>
            </a:r>
            <a:r>
              <a:rPr lang="en-US" dirty="0" smtClean="0"/>
              <a:t>, c</a:t>
            </a:r>
            <a:r>
              <a:rPr lang="en-US" baseline="-25000" dirty="0" smtClean="0"/>
              <a:t>2</a:t>
            </a:r>
            <a:r>
              <a:rPr lang="en-US" dirty="0" smtClean="0"/>
              <a:t>, …, c</a:t>
            </a:r>
            <a:r>
              <a:rPr lang="en-US" baseline="-25000" dirty="0" smtClean="0"/>
              <a:t>m</a:t>
            </a:r>
            <a:r>
              <a:rPr lang="en-US" dirty="0" smtClean="0"/>
              <a:t>)</a:t>
            </a:r>
          </a:p>
          <a:p>
            <a:r>
              <a:rPr lang="en-US" i="1" dirty="0" smtClean="0"/>
              <a:t>a state</a:t>
            </a:r>
            <a:r>
              <a:rPr lang="en-US" dirty="0" smtClean="0"/>
              <a:t> consists of this vector and the group number, while </a:t>
            </a:r>
            <a:r>
              <a:rPr lang="en-US" i="1" dirty="0" smtClean="0"/>
              <a:t>an action</a:t>
            </a:r>
            <a:r>
              <a:rPr lang="en-US" dirty="0" smtClean="0"/>
              <a:t> refers to moving a student to another group</a:t>
            </a:r>
          </a:p>
          <a:p>
            <a:r>
              <a:rPr lang="en-US" dirty="0" smtClean="0"/>
              <a:t>Q expresses the quality of association between a state and an action</a:t>
            </a:r>
          </a:p>
          <a:p>
            <a:r>
              <a:rPr lang="en-US" dirty="0" smtClean="0"/>
              <a:t>our goal is to build the most creative </a:t>
            </a:r>
            <a:r>
              <a:rPr lang="en-US" i="1" dirty="0" smtClean="0"/>
              <a:t>k </a:t>
            </a:r>
            <a:r>
              <a:rPr lang="en-US" dirty="0" smtClean="0"/>
              <a:t>groups (</a:t>
            </a:r>
            <a:r>
              <a:rPr lang="en-US" i="1" dirty="0" smtClean="0"/>
              <a:t>k</a:t>
            </a:r>
            <a:r>
              <a:rPr lang="en-US" dirty="0" smtClean="0"/>
              <a:t> being given)</a:t>
            </a:r>
          </a:p>
        </p:txBody>
      </p:sp>
      <p:sp>
        <p:nvSpPr>
          <p:cNvPr id="4" name="Slide Number Placeholder 3"/>
          <p:cNvSpPr>
            <a:spLocks noGrp="1"/>
          </p:cNvSpPr>
          <p:nvPr>
            <p:ph type="sldNum" sz="quarter" idx="12"/>
          </p:nvPr>
        </p:nvSpPr>
        <p:spPr/>
        <p:txBody>
          <a:bodyPr/>
          <a:lstStyle/>
          <a:p>
            <a:pPr>
              <a:defRPr/>
            </a:pPr>
            <a:fld id="{946751EF-FBD2-4CCA-A92E-90BE7CBE13EC}" type="slidenum">
              <a:rPr lang="en-US" smtClean="0"/>
              <a:pPr>
                <a:defRPr/>
              </a:pPr>
              <a:t>9</a:t>
            </a:fld>
            <a:endParaRPr lang="en-US" sz="140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Nature">
  <a:themeElements>
    <a:clrScheme name="Nature 2">
      <a:dk1>
        <a:srgbClr val="5B5249"/>
      </a:dk1>
      <a:lt1>
        <a:srgbClr val="FFFFFF"/>
      </a:lt1>
      <a:dk2>
        <a:srgbClr val="2A3D7A"/>
      </a:dk2>
      <a:lt2>
        <a:srgbClr val="CEC8BA"/>
      </a:lt2>
      <a:accent1>
        <a:srgbClr val="C9DDF1"/>
      </a:accent1>
      <a:accent2>
        <a:srgbClr val="FAC164"/>
      </a:accent2>
      <a:accent3>
        <a:srgbClr val="FFFFFF"/>
      </a:accent3>
      <a:accent4>
        <a:srgbClr val="4C453D"/>
      </a:accent4>
      <a:accent5>
        <a:srgbClr val="E1EBF7"/>
      </a:accent5>
      <a:accent6>
        <a:srgbClr val="E3AF5A"/>
      </a:accent6>
      <a:hlink>
        <a:srgbClr val="B0AE6A"/>
      </a:hlink>
      <a:folHlink>
        <a:srgbClr val="C3E684"/>
      </a:folHlink>
    </a:clrScheme>
    <a:fontScheme name="Nature">
      <a:majorFont>
        <a:latin typeface="Trebuchet MS"/>
        <a:ea typeface=""/>
        <a:cs typeface=""/>
      </a:majorFont>
      <a:minorFont>
        <a:latin typeface="Trebuchet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Nature 1">
        <a:dk1>
          <a:srgbClr val="666699"/>
        </a:dk1>
        <a:lt1>
          <a:srgbClr val="FFFFCC"/>
        </a:lt1>
        <a:dk2>
          <a:srgbClr val="687FCA"/>
        </a:dk2>
        <a:lt2>
          <a:srgbClr val="192449"/>
        </a:lt2>
        <a:accent1>
          <a:srgbClr val="C9DDF1"/>
        </a:accent1>
        <a:accent2>
          <a:srgbClr val="FAC164"/>
        </a:accent2>
        <a:accent3>
          <a:srgbClr val="B9C0E1"/>
        </a:accent3>
        <a:accent4>
          <a:srgbClr val="DADAAE"/>
        </a:accent4>
        <a:accent5>
          <a:srgbClr val="E1EBF7"/>
        </a:accent5>
        <a:accent6>
          <a:srgbClr val="E3AF5A"/>
        </a:accent6>
        <a:hlink>
          <a:srgbClr val="B0AE6A"/>
        </a:hlink>
        <a:folHlink>
          <a:srgbClr val="C3E684"/>
        </a:folHlink>
      </a:clrScheme>
      <a:clrMap bg1="dk2" tx1="lt1" bg2="dk1" tx2="lt2" accent1="accent1" accent2="accent2" accent3="accent3" accent4="accent4" accent5="accent5" accent6="accent6" hlink="hlink" folHlink="folHlink"/>
    </a:extraClrScheme>
    <a:extraClrScheme>
      <a:clrScheme name="Nature 2">
        <a:dk1>
          <a:srgbClr val="5B5249"/>
        </a:dk1>
        <a:lt1>
          <a:srgbClr val="FFFFFF"/>
        </a:lt1>
        <a:dk2>
          <a:srgbClr val="2A3D7A"/>
        </a:dk2>
        <a:lt2>
          <a:srgbClr val="CEC8BA"/>
        </a:lt2>
        <a:accent1>
          <a:srgbClr val="C9DDF1"/>
        </a:accent1>
        <a:accent2>
          <a:srgbClr val="FAC164"/>
        </a:accent2>
        <a:accent3>
          <a:srgbClr val="FFFFFF"/>
        </a:accent3>
        <a:accent4>
          <a:srgbClr val="4C453D"/>
        </a:accent4>
        <a:accent5>
          <a:srgbClr val="E1EBF7"/>
        </a:accent5>
        <a:accent6>
          <a:srgbClr val="E3AF5A"/>
        </a:accent6>
        <a:hlink>
          <a:srgbClr val="B0AE6A"/>
        </a:hlink>
        <a:folHlink>
          <a:srgbClr val="C3E684"/>
        </a:folHlink>
      </a:clrScheme>
      <a:clrMap bg1="lt1" tx1="dk1" bg2="lt2" tx2="dk2" accent1="accent1" accent2="accent2" accent3="accent3" accent4="accent4" accent5="accent5" accent6="accent6" hlink="hlink" folHlink="folHlink"/>
    </a:extraClrScheme>
    <a:extraClrScheme>
      <a:clrScheme name="Nature 3">
        <a:dk1>
          <a:srgbClr val="333333"/>
        </a:dk1>
        <a:lt1>
          <a:srgbClr val="FFFFFF"/>
        </a:lt1>
        <a:dk2>
          <a:srgbClr val="000000"/>
        </a:dk2>
        <a:lt2>
          <a:srgbClr val="DDDDDD"/>
        </a:lt2>
        <a:accent1>
          <a:srgbClr val="DDDDDD"/>
        </a:accent1>
        <a:accent2>
          <a:srgbClr val="B2B2B2"/>
        </a:accent2>
        <a:accent3>
          <a:srgbClr val="FFFFFF"/>
        </a:accent3>
        <a:accent4>
          <a:srgbClr val="2A2A2A"/>
        </a:accent4>
        <a:accent5>
          <a:srgbClr val="EBEBEB"/>
        </a:accent5>
        <a:accent6>
          <a:srgbClr val="A1A1A1"/>
        </a:accent6>
        <a:hlink>
          <a:srgbClr val="808080"/>
        </a:hlink>
        <a:folHlink>
          <a:srgbClr val="5F5F5F"/>
        </a:folHlink>
      </a:clrScheme>
      <a:clrMap bg1="lt1" tx1="dk1" bg2="lt2" tx2="dk2" accent1="accent1" accent2="accent2" accent3="accent3" accent4="accent4" accent5="accent5" accent6="accent6" hlink="hlink" folHlink="folHlink"/>
    </a:extraClrScheme>
    <a:extraClrScheme>
      <a:clrScheme name="Nature 4">
        <a:dk1>
          <a:srgbClr val="8061A5"/>
        </a:dk1>
        <a:lt1>
          <a:srgbClr val="FFFFCC"/>
        </a:lt1>
        <a:dk2>
          <a:srgbClr val="967DB5"/>
        </a:dk2>
        <a:lt2>
          <a:srgbClr val="192449"/>
        </a:lt2>
        <a:accent1>
          <a:srgbClr val="D6C9F1"/>
        </a:accent1>
        <a:accent2>
          <a:srgbClr val="FAC164"/>
        </a:accent2>
        <a:accent3>
          <a:srgbClr val="C9BFD7"/>
        </a:accent3>
        <a:accent4>
          <a:srgbClr val="DADAAE"/>
        </a:accent4>
        <a:accent5>
          <a:srgbClr val="E8E1F7"/>
        </a:accent5>
        <a:accent6>
          <a:srgbClr val="E3AF5A"/>
        </a:accent6>
        <a:hlink>
          <a:srgbClr val="B0AE6A"/>
        </a:hlink>
        <a:folHlink>
          <a:srgbClr val="C3E684"/>
        </a:folHlink>
      </a:clrScheme>
      <a:clrMap bg1="dk2" tx1="lt1" bg2="dk1" tx2="lt2" accent1="accent1" accent2="accent2" accent3="accent3" accent4="accent4" accent5="accent5" accent6="accent6" hlink="hlink" folHlink="folHlink"/>
    </a:extraClrScheme>
    <a:extraClrScheme>
      <a:clrScheme name="Nature 5">
        <a:dk1>
          <a:srgbClr val="5B5249"/>
        </a:dk1>
        <a:lt1>
          <a:srgbClr val="FFFFFF"/>
        </a:lt1>
        <a:dk2>
          <a:srgbClr val="2A3D7A"/>
        </a:dk2>
        <a:lt2>
          <a:srgbClr val="CEC8BA"/>
        </a:lt2>
        <a:accent1>
          <a:srgbClr val="C9DDF1"/>
        </a:accent1>
        <a:accent2>
          <a:srgbClr val="FAC164"/>
        </a:accent2>
        <a:accent3>
          <a:srgbClr val="FFFFFF"/>
        </a:accent3>
        <a:accent4>
          <a:srgbClr val="4C453D"/>
        </a:accent4>
        <a:accent5>
          <a:srgbClr val="E1EBF7"/>
        </a:accent5>
        <a:accent6>
          <a:srgbClr val="E3AF5A"/>
        </a:accent6>
        <a:hlink>
          <a:srgbClr val="993333"/>
        </a:hlink>
        <a:folHlink>
          <a:srgbClr val="333399"/>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Designs\Nature.pot</Template>
  <TotalTime>884</TotalTime>
  <Words>1074</Words>
  <Application>Microsoft Office PowerPoint</Application>
  <PresentationFormat>On-screen Show (4:3)</PresentationFormat>
  <Paragraphs>310</Paragraphs>
  <Slides>19</Slides>
  <Notes>1</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19</vt:i4>
      </vt:variant>
    </vt:vector>
  </HeadingPairs>
  <TitlesOfParts>
    <vt:vector size="22" baseType="lpstr">
      <vt:lpstr>Nature</vt:lpstr>
      <vt:lpstr>Visio</vt:lpstr>
      <vt:lpstr>Equation</vt:lpstr>
      <vt:lpstr>GC-MAS - a Multiagent System for  Building Creative Groups used in  Computer Supported Collaborative Learning</vt:lpstr>
      <vt:lpstr>Subject</vt:lpstr>
      <vt:lpstr>Computer Supported Collaborative Learning (CSCL) </vt:lpstr>
      <vt:lpstr>GC-MAS - A Multiagent System for Building Creative Groups</vt:lpstr>
      <vt:lpstr>Slide 5</vt:lpstr>
      <vt:lpstr>Slide 6</vt:lpstr>
      <vt:lpstr>BuildGC</vt:lpstr>
      <vt:lpstr>Slide 8</vt:lpstr>
      <vt:lpstr>Slide 9</vt:lpstr>
      <vt:lpstr>GC-Q-learning adapted algorithm</vt:lpstr>
      <vt:lpstr>GC-Q-learning adapted algorithm</vt:lpstr>
      <vt:lpstr>GC-Q-learning adapted algorithm</vt:lpstr>
      <vt:lpstr>Sample data</vt:lpstr>
      <vt:lpstr>Slide 14</vt:lpstr>
      <vt:lpstr>Sample data</vt:lpstr>
      <vt:lpstr>Sample data - interpretation</vt:lpstr>
      <vt:lpstr>Sample data - interpretation</vt:lpstr>
      <vt:lpstr>Conclusions and future work</vt:lpstr>
      <vt:lpstr>Thank you!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Z</dc:creator>
  <cp:lastModifiedBy>MX</cp:lastModifiedBy>
  <cp:revision>296</cp:revision>
  <dcterms:created xsi:type="dcterms:W3CDTF">1601-01-01T00:00:00Z</dcterms:created>
  <dcterms:modified xsi:type="dcterms:W3CDTF">2014-06-11T22:12:24Z</dcterms:modified>
</cp:coreProperties>
</file>